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63" r:id="rId2"/>
    <p:sldId id="267" r:id="rId3"/>
    <p:sldId id="268" r:id="rId4"/>
    <p:sldId id="269" r:id="rId5"/>
    <p:sldId id="270" r:id="rId6"/>
    <p:sldId id="271" r:id="rId7"/>
    <p:sldId id="273" r:id="rId8"/>
    <p:sldId id="281" r:id="rId9"/>
    <p:sldId id="280" r:id="rId10"/>
    <p:sldId id="278" r:id="rId11"/>
    <p:sldId id="274" r:id="rId12"/>
    <p:sldId id="282" r:id="rId13"/>
    <p:sldId id="283" r:id="rId14"/>
    <p:sldId id="284" r:id="rId15"/>
    <p:sldId id="285" r:id="rId16"/>
    <p:sldId id="286" r:id="rId17"/>
    <p:sldId id="287" r:id="rId18"/>
    <p:sldId id="275" r:id="rId19"/>
    <p:sldId id="276" r:id="rId20"/>
    <p:sldId id="277" r:id="rId21"/>
    <p:sldId id="279" r:id="rId22"/>
  </p:sldIdLst>
  <p:sldSz cx="9939338" cy="7451725"/>
  <p:notesSz cx="6858000" cy="9144000"/>
  <p:defaultTextStyle>
    <a:defPPr>
      <a:defRPr lang="en-US"/>
    </a:defPPr>
    <a:lvl1pPr marL="0" algn="l" defTabSz="496885" rtl="0" eaLnBrk="1" latinLnBrk="0" hangingPunct="1">
      <a:defRPr sz="2000" kern="1200">
        <a:solidFill>
          <a:schemeClr val="tx1"/>
        </a:solidFill>
        <a:latin typeface="+mn-lt"/>
        <a:ea typeface="+mn-ea"/>
        <a:cs typeface="+mn-cs"/>
      </a:defRPr>
    </a:lvl1pPr>
    <a:lvl2pPr marL="496885" algn="l" defTabSz="496885" rtl="0" eaLnBrk="1" latinLnBrk="0" hangingPunct="1">
      <a:defRPr sz="2000" kern="1200">
        <a:solidFill>
          <a:schemeClr val="tx1"/>
        </a:solidFill>
        <a:latin typeface="+mn-lt"/>
        <a:ea typeface="+mn-ea"/>
        <a:cs typeface="+mn-cs"/>
      </a:defRPr>
    </a:lvl2pPr>
    <a:lvl3pPr marL="993770" algn="l" defTabSz="496885" rtl="0" eaLnBrk="1" latinLnBrk="0" hangingPunct="1">
      <a:defRPr sz="2000" kern="1200">
        <a:solidFill>
          <a:schemeClr val="tx1"/>
        </a:solidFill>
        <a:latin typeface="+mn-lt"/>
        <a:ea typeface="+mn-ea"/>
        <a:cs typeface="+mn-cs"/>
      </a:defRPr>
    </a:lvl3pPr>
    <a:lvl4pPr marL="1490655" algn="l" defTabSz="496885" rtl="0" eaLnBrk="1" latinLnBrk="0" hangingPunct="1">
      <a:defRPr sz="2000" kern="1200">
        <a:solidFill>
          <a:schemeClr val="tx1"/>
        </a:solidFill>
        <a:latin typeface="+mn-lt"/>
        <a:ea typeface="+mn-ea"/>
        <a:cs typeface="+mn-cs"/>
      </a:defRPr>
    </a:lvl4pPr>
    <a:lvl5pPr marL="1987540" algn="l" defTabSz="496885" rtl="0" eaLnBrk="1" latinLnBrk="0" hangingPunct="1">
      <a:defRPr sz="2000" kern="1200">
        <a:solidFill>
          <a:schemeClr val="tx1"/>
        </a:solidFill>
        <a:latin typeface="+mn-lt"/>
        <a:ea typeface="+mn-ea"/>
        <a:cs typeface="+mn-cs"/>
      </a:defRPr>
    </a:lvl5pPr>
    <a:lvl6pPr marL="2484425" algn="l" defTabSz="496885" rtl="0" eaLnBrk="1" latinLnBrk="0" hangingPunct="1">
      <a:defRPr sz="2000" kern="1200">
        <a:solidFill>
          <a:schemeClr val="tx1"/>
        </a:solidFill>
        <a:latin typeface="+mn-lt"/>
        <a:ea typeface="+mn-ea"/>
        <a:cs typeface="+mn-cs"/>
      </a:defRPr>
    </a:lvl6pPr>
    <a:lvl7pPr marL="2981310" algn="l" defTabSz="496885" rtl="0" eaLnBrk="1" latinLnBrk="0" hangingPunct="1">
      <a:defRPr sz="2000" kern="1200">
        <a:solidFill>
          <a:schemeClr val="tx1"/>
        </a:solidFill>
        <a:latin typeface="+mn-lt"/>
        <a:ea typeface="+mn-ea"/>
        <a:cs typeface="+mn-cs"/>
      </a:defRPr>
    </a:lvl7pPr>
    <a:lvl8pPr marL="3478195" algn="l" defTabSz="496885" rtl="0" eaLnBrk="1" latinLnBrk="0" hangingPunct="1">
      <a:defRPr sz="2000" kern="1200">
        <a:solidFill>
          <a:schemeClr val="tx1"/>
        </a:solidFill>
        <a:latin typeface="+mn-lt"/>
        <a:ea typeface="+mn-ea"/>
        <a:cs typeface="+mn-cs"/>
      </a:defRPr>
    </a:lvl8pPr>
    <a:lvl9pPr marL="3975080" algn="l" defTabSz="496885" rtl="0" eaLnBrk="1" latinLnBrk="0"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347">
          <p15:clr>
            <a:srgbClr val="A4A3A4"/>
          </p15:clr>
        </p15:guide>
        <p15:guide id="2" pos="313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63B"/>
    <a:srgbClr val="FBB04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84" autoAdjust="0"/>
    <p:restoredTop sz="87365" autoAdjust="0"/>
  </p:normalViewPr>
  <p:slideViewPr>
    <p:cSldViewPr snapToGrid="0" snapToObjects="1">
      <p:cViewPr>
        <p:scale>
          <a:sx n="88" d="100"/>
          <a:sy n="88" d="100"/>
        </p:scale>
        <p:origin x="-1157" y="115"/>
      </p:cViewPr>
      <p:guideLst>
        <p:guide orient="horz" pos="2347"/>
        <p:guide pos="3131"/>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038CAE-CD52-E84E-8DE8-51F3E92AF616}" type="datetimeFigureOut">
              <a:rPr lang="en-US" smtClean="0"/>
              <a:t>4/17/2017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58660D-3641-6A47-AC28-43EC27541A71}" type="slidenum">
              <a:rPr lang="en-US" smtClean="0"/>
              <a:t>‹nr.›</a:t>
            </a:fld>
            <a:endParaRPr lang="en-US"/>
          </a:p>
        </p:txBody>
      </p:sp>
    </p:spTree>
    <p:extLst>
      <p:ext uri="{BB962C8B-B14F-4D97-AF65-F5344CB8AC3E}">
        <p14:creationId xmlns:p14="http://schemas.microsoft.com/office/powerpoint/2010/main" val="1034315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diasnummer 3"/>
          <p:cNvSpPr>
            <a:spLocks noGrp="1"/>
          </p:cNvSpPr>
          <p:nvPr>
            <p:ph type="sldNum" sz="quarter" idx="10"/>
          </p:nvPr>
        </p:nvSpPr>
        <p:spPr/>
        <p:txBody>
          <a:bodyPr/>
          <a:lstStyle/>
          <a:p>
            <a:fld id="{7D58660D-3641-6A47-AC28-43EC27541A71}" type="slidenum">
              <a:rPr lang="en-US" smtClean="0"/>
              <a:t>8</a:t>
            </a:fld>
            <a:endParaRPr lang="en-US"/>
          </a:p>
        </p:txBody>
      </p:sp>
    </p:spTree>
    <p:extLst>
      <p:ext uri="{BB962C8B-B14F-4D97-AF65-F5344CB8AC3E}">
        <p14:creationId xmlns:p14="http://schemas.microsoft.com/office/powerpoint/2010/main" val="4240001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smtClean="0"/>
              <a:t>Test </a:t>
            </a:r>
            <a:r>
              <a:rPr lang="da-DK" dirty="0" err="1" smtClean="0"/>
              <a:t>does</a:t>
            </a:r>
            <a:r>
              <a:rPr lang="da-DK" dirty="0" smtClean="0"/>
              <a:t> not </a:t>
            </a:r>
            <a:r>
              <a:rPr lang="da-DK" dirty="0" err="1" smtClean="0"/>
              <a:t>quarantee</a:t>
            </a:r>
            <a:r>
              <a:rPr lang="da-DK" dirty="0" smtClean="0"/>
              <a:t> </a:t>
            </a:r>
            <a:r>
              <a:rPr lang="da-DK" dirty="0" err="1" smtClean="0"/>
              <a:t>lack</a:t>
            </a:r>
            <a:r>
              <a:rPr lang="da-DK" dirty="0" smtClean="0"/>
              <a:t> of </a:t>
            </a:r>
            <a:r>
              <a:rPr lang="da-DK" dirty="0" err="1" smtClean="0"/>
              <a:t>defects</a:t>
            </a:r>
            <a:endParaRPr lang="da-DK" dirty="0"/>
          </a:p>
        </p:txBody>
      </p:sp>
      <p:sp>
        <p:nvSpPr>
          <p:cNvPr id="4" name="Pladsholder til diasnummer 3"/>
          <p:cNvSpPr>
            <a:spLocks noGrp="1"/>
          </p:cNvSpPr>
          <p:nvPr>
            <p:ph type="sldNum" sz="quarter" idx="10"/>
          </p:nvPr>
        </p:nvSpPr>
        <p:spPr/>
        <p:txBody>
          <a:bodyPr/>
          <a:lstStyle/>
          <a:p>
            <a:fld id="{7D58660D-3641-6A47-AC28-43EC27541A71}" type="slidenum">
              <a:rPr lang="en-US" smtClean="0"/>
              <a:t>9</a:t>
            </a:fld>
            <a:endParaRPr lang="en-US"/>
          </a:p>
        </p:txBody>
      </p:sp>
    </p:spTree>
    <p:extLst>
      <p:ext uri="{BB962C8B-B14F-4D97-AF65-F5344CB8AC3E}">
        <p14:creationId xmlns:p14="http://schemas.microsoft.com/office/powerpoint/2010/main" val="4240001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Pladsholder til diasbillede 1"/>
          <p:cNvSpPr>
            <a:spLocks noGrp="1" noRot="1" noChangeAspect="1" noTextEdit="1"/>
          </p:cNvSpPr>
          <p:nvPr>
            <p:ph type="sldImg"/>
          </p:nvPr>
        </p:nvSpPr>
        <p:spPr>
          <a:ln/>
        </p:spPr>
      </p:sp>
      <p:sp>
        <p:nvSpPr>
          <p:cNvPr id="80899" name="Pladsholder til no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endParaRPr lang="en-US" altLang="da-DK" smtClean="0"/>
          </a:p>
        </p:txBody>
      </p:sp>
      <p:sp>
        <p:nvSpPr>
          <p:cNvPr id="80900" name="Pladsholder til diasnumm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1902BF9C-EDB7-4D51-99FC-17A76CB9CD71}" type="slidenum">
              <a:rPr lang="da-DK" altLang="da-DK" smtClean="0"/>
              <a:pPr eaLnBrk="1" hangingPunct="1">
                <a:spcBef>
                  <a:spcPct val="0"/>
                </a:spcBef>
              </a:pPr>
              <a:t>12</a:t>
            </a:fld>
            <a:endParaRPr lang="da-DK" altLang="da-DK"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Pladsholder til diasbillede 1"/>
          <p:cNvSpPr>
            <a:spLocks noGrp="1" noRot="1" noChangeAspect="1" noTextEdit="1"/>
          </p:cNvSpPr>
          <p:nvPr>
            <p:ph type="sldImg"/>
          </p:nvPr>
        </p:nvSpPr>
        <p:spPr>
          <a:ln/>
        </p:spPr>
      </p:sp>
      <p:sp>
        <p:nvSpPr>
          <p:cNvPr id="81923" name="Pladsholder til no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da-DK" sz="1400" dirty="0" smtClean="0"/>
              <a:t>Equivalence classes saves testing time</a:t>
            </a:r>
          </a:p>
          <a:p>
            <a:pPr eaLnBrk="1" hangingPunct="1"/>
            <a:endParaRPr lang="en-US" altLang="da-DK" sz="1400" dirty="0" smtClean="0"/>
          </a:p>
        </p:txBody>
      </p:sp>
      <p:sp>
        <p:nvSpPr>
          <p:cNvPr id="81924" name="Pladsholder til diasnummer 3"/>
          <p:cNvSpPr txBox="1">
            <a:spLocks noGrp="1"/>
          </p:cNvSpPr>
          <p:nvPr/>
        </p:nvSpPr>
        <p:spPr bwMode="auto">
          <a:xfrm>
            <a:off x="3885010" y="8684684"/>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algn="r" eaLnBrk="1" hangingPunct="1">
              <a:spcBef>
                <a:spcPct val="0"/>
              </a:spcBef>
            </a:pPr>
            <a:fld id="{3CB6070C-74F8-41B4-BF14-1282C04D59D2}" type="slidenum">
              <a:rPr lang="da-DK" altLang="da-DK"/>
              <a:pPr algn="r" eaLnBrk="1" hangingPunct="1">
                <a:spcBef>
                  <a:spcPct val="0"/>
                </a:spcBef>
              </a:pPr>
              <a:t>13</a:t>
            </a:fld>
            <a:endParaRPr lang="da-DK" altLang="da-DK"/>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Pladsholder til diasbillede 1"/>
          <p:cNvSpPr>
            <a:spLocks noGrp="1" noRot="1" noChangeAspect="1" noTextEdit="1"/>
          </p:cNvSpPr>
          <p:nvPr>
            <p:ph type="sldImg"/>
          </p:nvPr>
        </p:nvSpPr>
        <p:spPr>
          <a:ln/>
        </p:spPr>
      </p:sp>
      <p:sp>
        <p:nvSpPr>
          <p:cNvPr id="82947" name="Pladsholder til no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da-DK" smtClean="0"/>
          </a:p>
        </p:txBody>
      </p:sp>
      <p:sp>
        <p:nvSpPr>
          <p:cNvPr id="82948" name="Pladsholder til diasnummer 3"/>
          <p:cNvSpPr txBox="1">
            <a:spLocks noGrp="1"/>
          </p:cNvSpPr>
          <p:nvPr/>
        </p:nvSpPr>
        <p:spPr bwMode="auto">
          <a:xfrm>
            <a:off x="3885010" y="8684684"/>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algn="r" eaLnBrk="1" hangingPunct="1">
              <a:spcBef>
                <a:spcPct val="0"/>
              </a:spcBef>
            </a:pPr>
            <a:fld id="{17027B99-2364-4080-B87D-88E564D9400A}" type="slidenum">
              <a:rPr lang="da-DK" altLang="da-DK"/>
              <a:pPr algn="r" eaLnBrk="1" hangingPunct="1">
                <a:spcBef>
                  <a:spcPct val="0"/>
                </a:spcBef>
              </a:pPr>
              <a:t>14</a:t>
            </a:fld>
            <a:endParaRPr lang="da-DK" altLang="da-DK"/>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Pladsholder til diasbillede 1"/>
          <p:cNvSpPr>
            <a:spLocks noGrp="1" noRot="1" noChangeAspect="1" noTextEdit="1"/>
          </p:cNvSpPr>
          <p:nvPr>
            <p:ph type="sldImg"/>
          </p:nvPr>
        </p:nvSpPr>
        <p:spPr>
          <a:ln/>
        </p:spPr>
      </p:sp>
      <p:sp>
        <p:nvSpPr>
          <p:cNvPr id="83971" name="Pladsholder til no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buFont typeface="Wingdings" pitchFamily="2" charset="2"/>
              <a:buNone/>
            </a:pPr>
            <a:r>
              <a:rPr lang="en-US" altLang="da-DK" smtClean="0"/>
              <a:t>Choose min. and max. input values from valid partition and first and last value respectively in adjacent partitions</a:t>
            </a:r>
          </a:p>
        </p:txBody>
      </p:sp>
      <p:sp>
        <p:nvSpPr>
          <p:cNvPr id="83972" name="Pladsholder til diasnummer 3"/>
          <p:cNvSpPr txBox="1">
            <a:spLocks noGrp="1"/>
          </p:cNvSpPr>
          <p:nvPr/>
        </p:nvSpPr>
        <p:spPr bwMode="auto">
          <a:xfrm>
            <a:off x="3885010" y="8684684"/>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algn="r" eaLnBrk="1" hangingPunct="1">
              <a:spcBef>
                <a:spcPct val="0"/>
              </a:spcBef>
            </a:pPr>
            <a:fld id="{61833C98-3C84-4993-B5C4-4EB8DED72BDE}" type="slidenum">
              <a:rPr lang="da-DK" altLang="da-DK"/>
              <a:pPr algn="r" eaLnBrk="1" hangingPunct="1">
                <a:spcBef>
                  <a:spcPct val="0"/>
                </a:spcBef>
              </a:pPr>
              <a:t>15</a:t>
            </a:fld>
            <a:endParaRPr lang="da-DK" altLang="da-DK"/>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Pladsholder til diasbillede 1"/>
          <p:cNvSpPr>
            <a:spLocks noGrp="1" noRot="1" noChangeAspect="1" noTextEdit="1"/>
          </p:cNvSpPr>
          <p:nvPr>
            <p:ph type="sldImg"/>
          </p:nvPr>
        </p:nvSpPr>
        <p:spPr>
          <a:ln/>
        </p:spPr>
      </p:sp>
      <p:sp>
        <p:nvSpPr>
          <p:cNvPr id="84995" name="Pladsholder til no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da-DK" smtClean="0"/>
              <a:t>Example for “Not legal Age” partition:</a:t>
            </a:r>
          </a:p>
          <a:p>
            <a:pPr eaLnBrk="1" hangingPunct="1"/>
            <a:r>
              <a:rPr lang="en-US" altLang="da-DK" smtClean="0"/>
              <a:t>We now have 3 test cases for equivalence partitioning and  5 test cases for boundary analysis. We still miss legal age test cases.</a:t>
            </a:r>
          </a:p>
        </p:txBody>
      </p:sp>
      <p:sp>
        <p:nvSpPr>
          <p:cNvPr id="84996" name="Pladsholder til diasnummer 3"/>
          <p:cNvSpPr txBox="1">
            <a:spLocks noGrp="1"/>
          </p:cNvSpPr>
          <p:nvPr/>
        </p:nvSpPr>
        <p:spPr bwMode="auto">
          <a:xfrm>
            <a:off x="3885010" y="8684684"/>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Arial" charset="0"/>
              </a:defRPr>
            </a:lvl1pPr>
            <a:lvl2pPr marL="742950" indent="-285750" eaLnBrk="0" hangingPunct="0">
              <a:spcBef>
                <a:spcPct val="30000"/>
              </a:spcBef>
              <a:defRPr sz="1200">
                <a:solidFill>
                  <a:schemeClr val="tx1"/>
                </a:solidFill>
                <a:latin typeface="Arial" charset="0"/>
              </a:defRPr>
            </a:lvl2pPr>
            <a:lvl3pPr marL="1143000" indent="-228600" eaLnBrk="0" hangingPunct="0">
              <a:spcBef>
                <a:spcPct val="30000"/>
              </a:spcBef>
              <a:defRPr sz="1200">
                <a:solidFill>
                  <a:schemeClr val="tx1"/>
                </a:solidFill>
                <a:latin typeface="Arial" charset="0"/>
              </a:defRPr>
            </a:lvl3pPr>
            <a:lvl4pPr marL="1600200" indent="-228600" eaLnBrk="0" hangingPunct="0">
              <a:spcBef>
                <a:spcPct val="30000"/>
              </a:spcBef>
              <a:defRPr sz="1200">
                <a:solidFill>
                  <a:schemeClr val="tx1"/>
                </a:solidFill>
                <a:latin typeface="Arial" charset="0"/>
              </a:defRPr>
            </a:lvl4pPr>
            <a:lvl5pPr marL="2057400" indent="-228600" eaLnBrk="0" hangingPunct="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algn="r" eaLnBrk="1" hangingPunct="1">
              <a:spcBef>
                <a:spcPct val="0"/>
              </a:spcBef>
            </a:pPr>
            <a:fld id="{CF862B69-0360-4340-9562-E24B682AA25D}" type="slidenum">
              <a:rPr lang="da-DK" altLang="da-DK"/>
              <a:pPr algn="r" eaLnBrk="1" hangingPunct="1">
                <a:spcBef>
                  <a:spcPct val="0"/>
                </a:spcBef>
              </a:pPr>
              <a:t>16</a:t>
            </a:fld>
            <a:endParaRPr lang="da-DK" altLang="da-DK"/>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“more times” is important because there is a</a:t>
            </a:r>
            <a:r>
              <a:rPr lang="en-US" baseline="0" dirty="0" smtClean="0"/>
              <a:t> risk that we have not established the invariant inside the loop, and therefore that the loop will not run correctly the next time around.</a:t>
            </a:r>
          </a:p>
          <a:p>
            <a:r>
              <a:rPr lang="en-US" baseline="0" dirty="0" smtClean="0"/>
              <a:t>Or, explained without invariants. If we only check zero and one time, we only check if the program can continue correctly after the loop, not if we can enter the loop correctly again.</a:t>
            </a:r>
            <a:endParaRPr lang="en-US" dirty="0"/>
          </a:p>
        </p:txBody>
      </p:sp>
      <p:sp>
        <p:nvSpPr>
          <p:cNvPr id="4" name="Slide Number Placeholder 3"/>
          <p:cNvSpPr>
            <a:spLocks noGrp="1"/>
          </p:cNvSpPr>
          <p:nvPr>
            <p:ph type="sldNum" sz="quarter" idx="10"/>
          </p:nvPr>
        </p:nvSpPr>
        <p:spPr/>
        <p:txBody>
          <a:bodyPr/>
          <a:lstStyle/>
          <a:p>
            <a:fld id="{D324B112-4056-1A42-9A68-238DC6B6DD7E}" type="slidenum">
              <a:rPr lang="en-US" smtClean="0"/>
              <a:t>20</a:t>
            </a:fld>
            <a:endParaRPr lang="en-US"/>
          </a:p>
        </p:txBody>
      </p:sp>
    </p:spTree>
    <p:extLst>
      <p:ext uri="{BB962C8B-B14F-4D97-AF65-F5344CB8AC3E}">
        <p14:creationId xmlns:p14="http://schemas.microsoft.com/office/powerpoint/2010/main" val="13883670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og indholdsobjekt">
    <p:spTree>
      <p:nvGrpSpPr>
        <p:cNvPr id="1" name=""/>
        <p:cNvGrpSpPr/>
        <p:nvPr/>
      </p:nvGrpSpPr>
      <p:grpSpPr>
        <a:xfrm>
          <a:off x="0" y="0"/>
          <a:ext cx="0" cy="0"/>
          <a:chOff x="0" y="0"/>
          <a:chExt cx="0" cy="0"/>
        </a:xfrm>
      </p:grpSpPr>
      <p:sp>
        <p:nvSpPr>
          <p:cNvPr id="7" name="Rectangle 7"/>
          <p:cNvSpPr/>
          <p:nvPr userDrawn="1"/>
        </p:nvSpPr>
        <p:spPr>
          <a:xfrm>
            <a:off x="0" y="0"/>
            <a:ext cx="9944004" cy="7451725"/>
          </a:xfrm>
          <a:prstGeom prst="rect">
            <a:avLst/>
          </a:prstGeom>
          <a:solidFill>
            <a:srgbClr val="00163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1" descr="5foto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5788" y="1279054"/>
            <a:ext cx="8309043" cy="2029164"/>
          </a:xfrm>
          <a:prstGeom prst="rect">
            <a:avLst/>
          </a:prstGeom>
        </p:spPr>
      </p:pic>
      <p:pic>
        <p:nvPicPr>
          <p:cNvPr id="10" name="Picture 2" descr="CPH_CBA_Payoff_NEG_CMYK.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15790" y="1149719"/>
            <a:ext cx="7311326" cy="198320"/>
          </a:xfrm>
          <a:prstGeom prst="rect">
            <a:avLst/>
          </a:prstGeom>
        </p:spPr>
      </p:pic>
      <p:sp>
        <p:nvSpPr>
          <p:cNvPr id="20" name="Pladsholder til tekst 19"/>
          <p:cNvSpPr>
            <a:spLocks noGrp="1"/>
          </p:cNvSpPr>
          <p:nvPr>
            <p:ph type="body" sz="quarter" idx="10" hasCustomPrompt="1"/>
          </p:nvPr>
        </p:nvSpPr>
        <p:spPr>
          <a:xfrm>
            <a:off x="1127236" y="3639312"/>
            <a:ext cx="7399879" cy="784687"/>
          </a:xfrm>
          <a:prstGeom prst="rect">
            <a:avLst/>
          </a:prstGeom>
          <a:ln>
            <a:noFill/>
          </a:ln>
        </p:spPr>
        <p:txBody>
          <a:bodyPr/>
          <a:lstStyle>
            <a:lvl1pPr>
              <a:buNone/>
              <a:defRPr sz="3600">
                <a:solidFill>
                  <a:srgbClr val="FBB040"/>
                </a:solidFill>
              </a:defRPr>
            </a:lvl1pPr>
            <a:lvl2pPr>
              <a:buNone/>
              <a:defRPr/>
            </a:lvl2pPr>
            <a:lvl3pPr>
              <a:buNone/>
              <a:defRPr/>
            </a:lvl3pPr>
          </a:lstStyle>
          <a:p>
            <a:pPr lvl="0"/>
            <a:r>
              <a:rPr lang="da-DK" dirty="0" smtClean="0"/>
              <a:t>Tilføj titel</a:t>
            </a:r>
            <a:endParaRPr lang="da-DK" dirty="0"/>
          </a:p>
        </p:txBody>
      </p:sp>
      <p:sp>
        <p:nvSpPr>
          <p:cNvPr id="22" name="Pladsholder til tekst 21"/>
          <p:cNvSpPr>
            <a:spLocks noGrp="1"/>
          </p:cNvSpPr>
          <p:nvPr>
            <p:ph type="body" sz="quarter" idx="11" hasCustomPrompt="1"/>
          </p:nvPr>
        </p:nvSpPr>
        <p:spPr>
          <a:xfrm>
            <a:off x="1127236" y="4426458"/>
            <a:ext cx="7409023" cy="2285238"/>
          </a:xfrm>
          <a:prstGeom prst="rect">
            <a:avLst/>
          </a:prstGeom>
        </p:spPr>
        <p:txBody>
          <a:bodyPr/>
          <a:lstStyle>
            <a:lvl1pPr>
              <a:buNone/>
              <a:defRPr sz="1400" baseline="0">
                <a:solidFill>
                  <a:srgbClr val="FFFFFF"/>
                </a:solidFill>
              </a:defRPr>
            </a:lvl1pPr>
          </a:lstStyle>
          <a:p>
            <a:pPr lvl="0"/>
            <a:r>
              <a:rPr lang="da-DK" dirty="0" smtClean="0">
                <a:solidFill>
                  <a:srgbClr val="FFFFFF"/>
                </a:solidFill>
              </a:rPr>
              <a:t>PowerPoint 31.07.2012 [RET DATO]</a:t>
            </a:r>
            <a:endParaRPr lang="da-DK" dirty="0"/>
          </a:p>
        </p:txBody>
      </p:sp>
      <p:pic>
        <p:nvPicPr>
          <p:cNvPr id="11" name="Picture 5" descr="CPHbusinessNEG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604008" y="10855"/>
            <a:ext cx="2339996" cy="927977"/>
          </a:xfrm>
          <a:prstGeom prst="rect">
            <a:avLst/>
          </a:prstGeom>
        </p:spPr>
      </p:pic>
    </p:spTree>
    <p:extLst>
      <p:ext uri="{BB962C8B-B14F-4D97-AF65-F5344CB8AC3E}">
        <p14:creationId xmlns:p14="http://schemas.microsoft.com/office/powerpoint/2010/main" val="1183340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yt emne">
    <p:spTree>
      <p:nvGrpSpPr>
        <p:cNvPr id="1" name=""/>
        <p:cNvGrpSpPr/>
        <p:nvPr/>
      </p:nvGrpSpPr>
      <p:grpSpPr>
        <a:xfrm>
          <a:off x="0" y="0"/>
          <a:ext cx="0" cy="0"/>
          <a:chOff x="0" y="0"/>
          <a:chExt cx="0" cy="0"/>
        </a:xfrm>
      </p:grpSpPr>
      <p:sp>
        <p:nvSpPr>
          <p:cNvPr id="3" name="Rectangle 7"/>
          <p:cNvSpPr/>
          <p:nvPr userDrawn="1"/>
        </p:nvSpPr>
        <p:spPr>
          <a:xfrm>
            <a:off x="0" y="0"/>
            <a:ext cx="9944004" cy="7451725"/>
          </a:xfrm>
          <a:prstGeom prst="rect">
            <a:avLst/>
          </a:prstGeom>
          <a:solidFill>
            <a:srgbClr val="00163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6" descr="3foto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5788" y="1304241"/>
            <a:ext cx="7500977" cy="3443013"/>
          </a:xfrm>
          <a:prstGeom prst="rect">
            <a:avLst/>
          </a:prstGeom>
        </p:spPr>
      </p:pic>
      <p:sp>
        <p:nvSpPr>
          <p:cNvPr id="8" name="Pladsholder til tekst 7"/>
          <p:cNvSpPr>
            <a:spLocks noGrp="1"/>
          </p:cNvSpPr>
          <p:nvPr>
            <p:ph type="body" sz="quarter" idx="10" hasCustomPrompt="1"/>
          </p:nvPr>
        </p:nvSpPr>
        <p:spPr>
          <a:xfrm>
            <a:off x="1127402" y="4855464"/>
            <a:ext cx="7589363" cy="779609"/>
          </a:xfrm>
          <a:prstGeom prst="rect">
            <a:avLst/>
          </a:prstGeom>
        </p:spPr>
        <p:txBody>
          <a:bodyPr/>
          <a:lstStyle>
            <a:lvl1pPr>
              <a:buNone/>
              <a:defRPr sz="3600">
                <a:solidFill>
                  <a:srgbClr val="FBB040"/>
                </a:solidFill>
              </a:defRPr>
            </a:lvl1pPr>
          </a:lstStyle>
          <a:p>
            <a:pPr lvl="0"/>
            <a:r>
              <a:rPr lang="da-DK" dirty="0" smtClean="0"/>
              <a:t>Overskrift</a:t>
            </a:r>
            <a:endParaRPr lang="da-DK" dirty="0"/>
          </a:p>
        </p:txBody>
      </p:sp>
      <p:sp>
        <p:nvSpPr>
          <p:cNvPr id="12" name="Pladsholder til tekst 11"/>
          <p:cNvSpPr>
            <a:spLocks noGrp="1"/>
          </p:cNvSpPr>
          <p:nvPr>
            <p:ph type="body" sz="quarter" idx="11" hasCustomPrompt="1"/>
          </p:nvPr>
        </p:nvSpPr>
        <p:spPr>
          <a:xfrm>
            <a:off x="1127237" y="5644216"/>
            <a:ext cx="7589528" cy="1488103"/>
          </a:xfrm>
          <a:prstGeom prst="rect">
            <a:avLst/>
          </a:prstGeom>
        </p:spPr>
        <p:txBody>
          <a:bodyPr/>
          <a:lstStyle>
            <a:lvl1pPr marL="0" indent="0">
              <a:buFontTx/>
              <a:buNone/>
              <a:defRPr baseline="0">
                <a:solidFill>
                  <a:srgbClr val="FFFFFF"/>
                </a:solidFill>
              </a:defRPr>
            </a:lvl1pPr>
          </a:lstStyle>
          <a:p>
            <a:pPr lvl="0"/>
            <a:r>
              <a:rPr lang="da-DK" dirty="0" err="1" smtClean="0"/>
              <a:t>Duis</a:t>
            </a:r>
            <a:r>
              <a:rPr lang="da-DK" dirty="0" smtClean="0"/>
              <a:t> </a:t>
            </a:r>
            <a:r>
              <a:rPr lang="da-DK" dirty="0" err="1" smtClean="0"/>
              <a:t>autem</a:t>
            </a:r>
            <a:r>
              <a:rPr lang="da-DK" dirty="0" smtClean="0"/>
              <a:t> vel </a:t>
            </a:r>
            <a:r>
              <a:rPr lang="da-DK" dirty="0" err="1" smtClean="0"/>
              <a:t>eum</a:t>
            </a:r>
            <a:r>
              <a:rPr lang="da-DK" dirty="0" smtClean="0"/>
              <a:t> </a:t>
            </a:r>
            <a:r>
              <a:rPr lang="da-DK" dirty="0" err="1" smtClean="0"/>
              <a:t>iriure</a:t>
            </a:r>
            <a:r>
              <a:rPr lang="da-DK" dirty="0" smtClean="0"/>
              <a:t> </a:t>
            </a:r>
            <a:r>
              <a:rPr lang="da-DK" dirty="0" err="1" smtClean="0"/>
              <a:t>dolor</a:t>
            </a:r>
            <a:r>
              <a:rPr lang="da-DK" dirty="0" smtClean="0"/>
              <a:t> in </a:t>
            </a:r>
            <a:r>
              <a:rPr lang="da-DK" dirty="0" err="1" smtClean="0"/>
              <a:t>hendrerit</a:t>
            </a:r>
            <a:r>
              <a:rPr lang="da-DK" dirty="0" smtClean="0"/>
              <a:t> in </a:t>
            </a:r>
            <a:r>
              <a:rPr lang="da-DK" dirty="0" err="1" smtClean="0"/>
              <a:t>vulputate</a:t>
            </a:r>
            <a:r>
              <a:rPr lang="da-DK" dirty="0" smtClean="0"/>
              <a:t> </a:t>
            </a:r>
            <a:r>
              <a:rPr lang="da-DK" dirty="0" err="1" smtClean="0"/>
              <a:t>velit</a:t>
            </a:r>
            <a:r>
              <a:rPr lang="da-DK" dirty="0" smtClean="0"/>
              <a:t> </a:t>
            </a:r>
            <a:r>
              <a:rPr lang="da-DK" dirty="0" err="1" smtClean="0"/>
              <a:t>hendrerit</a:t>
            </a:r>
            <a:r>
              <a:rPr lang="da-DK" dirty="0" smtClean="0"/>
              <a:t> in </a:t>
            </a:r>
            <a:r>
              <a:rPr lang="da-DK" dirty="0" err="1" smtClean="0"/>
              <a:t>vulputate</a:t>
            </a:r>
            <a:r>
              <a:rPr lang="da-DK" dirty="0" smtClean="0"/>
              <a:t> </a:t>
            </a:r>
            <a:r>
              <a:rPr lang="da-DK" dirty="0" err="1" smtClean="0"/>
              <a:t>velit</a:t>
            </a:r>
            <a:r>
              <a:rPr lang="da-DK" dirty="0" smtClean="0"/>
              <a:t> </a:t>
            </a:r>
            <a:r>
              <a:rPr lang="da-DK" dirty="0" err="1" smtClean="0"/>
              <a:t>hendrerit</a:t>
            </a:r>
            <a:r>
              <a:rPr lang="da-DK" dirty="0" smtClean="0"/>
              <a:t> in </a:t>
            </a:r>
            <a:r>
              <a:rPr lang="da-DK" dirty="0" err="1" smtClean="0"/>
              <a:t>vulputate</a:t>
            </a:r>
            <a:r>
              <a:rPr lang="da-DK" dirty="0" smtClean="0"/>
              <a:t> </a:t>
            </a:r>
            <a:r>
              <a:rPr lang="da-DK" dirty="0" err="1" smtClean="0"/>
              <a:t>velit</a:t>
            </a:r>
            <a:endParaRPr lang="da-DK" dirty="0"/>
          </a:p>
        </p:txBody>
      </p:sp>
      <p:pic>
        <p:nvPicPr>
          <p:cNvPr id="6" name="Picture 5" descr="CPHbusinessNEG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04008" y="10855"/>
            <a:ext cx="2339996" cy="927977"/>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ormal side">
    <p:spTree>
      <p:nvGrpSpPr>
        <p:cNvPr id="1" name=""/>
        <p:cNvGrpSpPr/>
        <p:nvPr/>
      </p:nvGrpSpPr>
      <p:grpSpPr>
        <a:xfrm>
          <a:off x="0" y="0"/>
          <a:ext cx="0" cy="0"/>
          <a:chOff x="0" y="0"/>
          <a:chExt cx="0" cy="0"/>
        </a:xfrm>
      </p:grpSpPr>
      <p:sp>
        <p:nvSpPr>
          <p:cNvPr id="6" name="Pladsholder til tekst 5"/>
          <p:cNvSpPr>
            <a:spLocks noGrp="1"/>
          </p:cNvSpPr>
          <p:nvPr>
            <p:ph type="body" sz="quarter" idx="10" hasCustomPrompt="1"/>
          </p:nvPr>
        </p:nvSpPr>
        <p:spPr>
          <a:xfrm>
            <a:off x="191866" y="206906"/>
            <a:ext cx="9602430" cy="624490"/>
          </a:xfrm>
          <a:prstGeom prst="rect">
            <a:avLst/>
          </a:prstGeom>
        </p:spPr>
        <p:txBody>
          <a:bodyPr/>
          <a:lstStyle>
            <a:lvl1pPr>
              <a:buNone/>
              <a:defRPr sz="3600" b="1" baseline="0">
                <a:solidFill>
                  <a:srgbClr val="FBB040"/>
                </a:solidFill>
              </a:defRPr>
            </a:lvl1pPr>
          </a:lstStyle>
          <a:p>
            <a:pPr lvl="0"/>
            <a:r>
              <a:rPr lang="da-DK" dirty="0" smtClean="0"/>
              <a:t>Skriv titel</a:t>
            </a:r>
            <a:endParaRPr lang="da-DK" dirty="0"/>
          </a:p>
        </p:txBody>
      </p:sp>
      <p:sp>
        <p:nvSpPr>
          <p:cNvPr id="3" name="Text Placeholder 2"/>
          <p:cNvSpPr>
            <a:spLocks noGrp="1"/>
          </p:cNvSpPr>
          <p:nvPr>
            <p:ph type="body" sz="quarter" idx="11"/>
          </p:nvPr>
        </p:nvSpPr>
        <p:spPr>
          <a:xfrm>
            <a:off x="192088" y="927100"/>
            <a:ext cx="9602787" cy="5937250"/>
          </a:xfrm>
          <a:prstGeom prst="rect">
            <a:avLst/>
          </a:prstGeom>
        </p:spPr>
        <p:txBody>
          <a:bodyPr vert="horz"/>
          <a:lstStyle>
            <a:lvl1pPr>
              <a:defRPr sz="2800"/>
            </a:lvl1pPr>
            <a:lvl2pPr>
              <a:defRPr sz="2400"/>
            </a:lvl2pPr>
            <a:lvl3pPr>
              <a:defRPr sz="2000"/>
            </a:lvl3pPr>
            <a:lvl4pPr>
              <a:defRPr sz="20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54079" y="362237"/>
            <a:ext cx="8431182" cy="1231605"/>
          </a:xfrm>
          <a:prstGeom prst="rect">
            <a:avLst/>
          </a:prstGeom>
        </p:spPr>
        <p:txBody>
          <a:bodyPr lIns="99377" tIns="49688" rIns="99377" bIns="49688"/>
          <a:lstStyle/>
          <a:p>
            <a:r>
              <a:rPr lang="en-US" smtClean="0"/>
              <a:t>Click to edit Master title style</a:t>
            </a:r>
            <a:endParaRPr lang="en-US"/>
          </a:p>
        </p:txBody>
      </p:sp>
      <p:sp>
        <p:nvSpPr>
          <p:cNvPr id="3" name="Content Placeholder 2"/>
          <p:cNvSpPr>
            <a:spLocks noGrp="1"/>
          </p:cNvSpPr>
          <p:nvPr>
            <p:ph idx="1"/>
          </p:nvPr>
        </p:nvSpPr>
        <p:spPr>
          <a:xfrm>
            <a:off x="745451" y="1926755"/>
            <a:ext cx="8448437" cy="4772898"/>
          </a:xfrm>
          <a:prstGeom prst="rect">
            <a:avLst/>
          </a:prstGeom>
        </p:spPr>
        <p:txBody>
          <a:bodyPr lIns="99377" tIns="49688" rIns="99377" bIns="49688"/>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dt" sz="half" idx="10"/>
          </p:nvPr>
        </p:nvSpPr>
        <p:spPr>
          <a:xfrm>
            <a:off x="429670" y="6934244"/>
            <a:ext cx="2070695" cy="496782"/>
          </a:xfrm>
          <a:prstGeom prst="rect">
            <a:avLst/>
          </a:prstGeom>
          <a:ln/>
        </p:spPr>
        <p:txBody>
          <a:bodyPr lIns="99377" tIns="49688" rIns="99377" bIns="49688"/>
          <a:lstStyle>
            <a:lvl1pPr>
              <a:defRPr/>
            </a:lvl1pPr>
          </a:lstStyle>
          <a:p>
            <a:pPr>
              <a:defRPr/>
            </a:pPr>
            <a:fld id="{7D2CD805-C385-4233-9B43-708C4885B4B0}" type="datetime1">
              <a:rPr lang="da-DK"/>
              <a:pPr>
                <a:defRPr/>
              </a:pPr>
              <a:t>17-04-2017</a:t>
            </a:fld>
            <a:endParaRPr lang="da-DK"/>
          </a:p>
        </p:txBody>
      </p:sp>
      <p:sp>
        <p:nvSpPr>
          <p:cNvPr id="5" name="Rectangle 7"/>
          <p:cNvSpPr>
            <a:spLocks noGrp="1" noChangeArrowheads="1"/>
          </p:cNvSpPr>
          <p:nvPr>
            <p:ph type="ftr" sz="quarter" idx="11"/>
          </p:nvPr>
        </p:nvSpPr>
        <p:spPr>
          <a:xfrm>
            <a:off x="3090514" y="6906645"/>
            <a:ext cx="3452884" cy="496782"/>
          </a:xfrm>
          <a:prstGeom prst="rect">
            <a:avLst/>
          </a:prstGeom>
          <a:ln/>
        </p:spPr>
        <p:txBody>
          <a:bodyPr lIns="99377" tIns="49688" rIns="99377" bIns="49688"/>
          <a:lstStyle>
            <a:lvl1pPr>
              <a:defRPr/>
            </a:lvl1pPr>
          </a:lstStyle>
          <a:p>
            <a:pPr>
              <a:defRPr/>
            </a:pPr>
            <a:r>
              <a:rPr lang="da-DK"/>
              <a:t>Test Design Techniques</a:t>
            </a:r>
          </a:p>
        </p:txBody>
      </p:sp>
    </p:spTree>
    <p:extLst>
      <p:ext uri="{BB962C8B-B14F-4D97-AF65-F5344CB8AC3E}">
        <p14:creationId xmlns:p14="http://schemas.microsoft.com/office/powerpoint/2010/main" val="22177553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PHbusiness_RGB.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02334" y="6598079"/>
            <a:ext cx="2347874" cy="930762"/>
          </a:xfrm>
          <a:prstGeom prst="rect">
            <a:avLst/>
          </a:prstGeom>
        </p:spPr>
      </p:pic>
    </p:spTree>
    <p:extLst>
      <p:ext uri="{BB962C8B-B14F-4D97-AF65-F5344CB8AC3E}">
        <p14:creationId xmlns:p14="http://schemas.microsoft.com/office/powerpoint/2010/main" val="623532874"/>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Lst>
  <p:txStyles>
    <p:titleStyle>
      <a:lvl1pPr algn="l" defTabSz="496885" rtl="0" eaLnBrk="1" latinLnBrk="0" hangingPunct="1">
        <a:spcBef>
          <a:spcPct val="0"/>
        </a:spcBef>
        <a:buNone/>
        <a:defRPr sz="3600" kern="1200">
          <a:solidFill>
            <a:srgbClr val="FBB040"/>
          </a:solidFill>
          <a:latin typeface="Verdana"/>
          <a:ea typeface="+mj-ea"/>
          <a:cs typeface="Verdana"/>
        </a:defRPr>
      </a:lvl1pPr>
    </p:titleStyle>
    <p:bodyStyle>
      <a:lvl1pPr marL="372664" indent="-372664"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1pPr>
      <a:lvl2pPr marL="807438" indent="-310553"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2pPr>
      <a:lvl3pPr marL="1242212" indent="-248442"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3pPr>
      <a:lvl4pPr marL="1739097" indent="-248442"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4pPr>
      <a:lvl5pPr marL="2235982" indent="-248442"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5pPr>
      <a:lvl6pPr marL="2732867" indent="-248442" algn="l" defTabSz="496885" rtl="0" eaLnBrk="1" latinLnBrk="0" hangingPunct="1">
        <a:spcBef>
          <a:spcPct val="20000"/>
        </a:spcBef>
        <a:buFont typeface="Arial"/>
        <a:buChar char="•"/>
        <a:defRPr sz="2200" kern="1200">
          <a:solidFill>
            <a:schemeClr val="tx1"/>
          </a:solidFill>
          <a:latin typeface="+mn-lt"/>
          <a:ea typeface="+mn-ea"/>
          <a:cs typeface="+mn-cs"/>
        </a:defRPr>
      </a:lvl6pPr>
      <a:lvl7pPr marL="3229752" indent="-248442" algn="l" defTabSz="496885" rtl="0" eaLnBrk="1" latinLnBrk="0" hangingPunct="1">
        <a:spcBef>
          <a:spcPct val="20000"/>
        </a:spcBef>
        <a:buFont typeface="Arial"/>
        <a:buChar char="•"/>
        <a:defRPr sz="2200" kern="1200">
          <a:solidFill>
            <a:schemeClr val="tx1"/>
          </a:solidFill>
          <a:latin typeface="+mn-lt"/>
          <a:ea typeface="+mn-ea"/>
          <a:cs typeface="+mn-cs"/>
        </a:defRPr>
      </a:lvl7pPr>
      <a:lvl8pPr marL="3726637" indent="-248442" algn="l" defTabSz="496885" rtl="0" eaLnBrk="1" latinLnBrk="0" hangingPunct="1">
        <a:spcBef>
          <a:spcPct val="20000"/>
        </a:spcBef>
        <a:buFont typeface="Arial"/>
        <a:buChar char="•"/>
        <a:defRPr sz="2200" kern="1200">
          <a:solidFill>
            <a:schemeClr val="tx1"/>
          </a:solidFill>
          <a:latin typeface="+mn-lt"/>
          <a:ea typeface="+mn-ea"/>
          <a:cs typeface="+mn-cs"/>
        </a:defRPr>
      </a:lvl8pPr>
      <a:lvl9pPr marL="4223522" indent="-248442" algn="l" defTabSz="496885"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496885" rtl="0" eaLnBrk="1" latinLnBrk="0" hangingPunct="1">
        <a:defRPr sz="2000" kern="1200">
          <a:solidFill>
            <a:schemeClr val="tx1"/>
          </a:solidFill>
          <a:latin typeface="+mn-lt"/>
          <a:ea typeface="+mn-ea"/>
          <a:cs typeface="+mn-cs"/>
        </a:defRPr>
      </a:lvl1pPr>
      <a:lvl2pPr marL="496885" algn="l" defTabSz="496885" rtl="0" eaLnBrk="1" latinLnBrk="0" hangingPunct="1">
        <a:defRPr sz="2000" kern="1200">
          <a:solidFill>
            <a:schemeClr val="tx1"/>
          </a:solidFill>
          <a:latin typeface="+mn-lt"/>
          <a:ea typeface="+mn-ea"/>
          <a:cs typeface="+mn-cs"/>
        </a:defRPr>
      </a:lvl2pPr>
      <a:lvl3pPr marL="993770" algn="l" defTabSz="496885" rtl="0" eaLnBrk="1" latinLnBrk="0" hangingPunct="1">
        <a:defRPr sz="2000" kern="1200">
          <a:solidFill>
            <a:schemeClr val="tx1"/>
          </a:solidFill>
          <a:latin typeface="+mn-lt"/>
          <a:ea typeface="+mn-ea"/>
          <a:cs typeface="+mn-cs"/>
        </a:defRPr>
      </a:lvl3pPr>
      <a:lvl4pPr marL="1490655" algn="l" defTabSz="496885" rtl="0" eaLnBrk="1" latinLnBrk="0" hangingPunct="1">
        <a:defRPr sz="2000" kern="1200">
          <a:solidFill>
            <a:schemeClr val="tx1"/>
          </a:solidFill>
          <a:latin typeface="+mn-lt"/>
          <a:ea typeface="+mn-ea"/>
          <a:cs typeface="+mn-cs"/>
        </a:defRPr>
      </a:lvl4pPr>
      <a:lvl5pPr marL="1987540" algn="l" defTabSz="496885" rtl="0" eaLnBrk="1" latinLnBrk="0" hangingPunct="1">
        <a:defRPr sz="2000" kern="1200">
          <a:solidFill>
            <a:schemeClr val="tx1"/>
          </a:solidFill>
          <a:latin typeface="+mn-lt"/>
          <a:ea typeface="+mn-ea"/>
          <a:cs typeface="+mn-cs"/>
        </a:defRPr>
      </a:lvl5pPr>
      <a:lvl6pPr marL="2484425" algn="l" defTabSz="496885" rtl="0" eaLnBrk="1" latinLnBrk="0" hangingPunct="1">
        <a:defRPr sz="2000" kern="1200">
          <a:solidFill>
            <a:schemeClr val="tx1"/>
          </a:solidFill>
          <a:latin typeface="+mn-lt"/>
          <a:ea typeface="+mn-ea"/>
          <a:cs typeface="+mn-cs"/>
        </a:defRPr>
      </a:lvl6pPr>
      <a:lvl7pPr marL="2981310" algn="l" defTabSz="496885" rtl="0" eaLnBrk="1" latinLnBrk="0" hangingPunct="1">
        <a:defRPr sz="2000" kern="1200">
          <a:solidFill>
            <a:schemeClr val="tx1"/>
          </a:solidFill>
          <a:latin typeface="+mn-lt"/>
          <a:ea typeface="+mn-ea"/>
          <a:cs typeface="+mn-cs"/>
        </a:defRPr>
      </a:lvl7pPr>
      <a:lvl8pPr marL="3478195" algn="l" defTabSz="496885" rtl="0" eaLnBrk="1" latinLnBrk="0" hangingPunct="1">
        <a:defRPr sz="2000" kern="1200">
          <a:solidFill>
            <a:schemeClr val="tx1"/>
          </a:solidFill>
          <a:latin typeface="+mn-lt"/>
          <a:ea typeface="+mn-ea"/>
          <a:cs typeface="+mn-cs"/>
        </a:defRPr>
      </a:lvl8pPr>
      <a:lvl9pPr marL="3975080" algn="l" defTabSz="496885"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944004" cy="7451725"/>
          </a:xfrm>
          <a:prstGeom prst="rect">
            <a:avLst/>
          </a:prstGeom>
          <a:solidFill>
            <a:srgbClr val="00163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Placeholder 1"/>
          <p:cNvSpPr txBox="1">
            <a:spLocks/>
          </p:cNvSpPr>
          <p:nvPr/>
        </p:nvSpPr>
        <p:spPr>
          <a:xfrm>
            <a:off x="1118093" y="3342399"/>
            <a:ext cx="7294727" cy="1241954"/>
          </a:xfrm>
          <a:prstGeom prst="rect">
            <a:avLst/>
          </a:prstGeom>
        </p:spPr>
        <p:txBody>
          <a:bodyPr vert="horz" lIns="99377" tIns="49688" rIns="99377" bIns="49688" rtlCol="0" anchor="ctr">
            <a:noAutofit/>
          </a:bodyPr>
          <a:lstStyle>
            <a:lvl1pPr algn="l" defTabSz="496885" rtl="0" eaLnBrk="1" latinLnBrk="0" hangingPunct="1">
              <a:spcBef>
                <a:spcPct val="0"/>
              </a:spcBef>
              <a:buNone/>
              <a:defRPr sz="3600" kern="1200">
                <a:solidFill>
                  <a:srgbClr val="FBB040"/>
                </a:solidFill>
                <a:latin typeface="Verdana"/>
                <a:ea typeface="+mj-ea"/>
                <a:cs typeface="Verdana"/>
              </a:defRPr>
            </a:lvl1pPr>
          </a:lstStyle>
          <a:p>
            <a:r>
              <a:rPr lang="da-DK" dirty="0" smtClean="0"/>
              <a:t>Automated test</a:t>
            </a:r>
            <a:endParaRPr lang="en-US" dirty="0"/>
          </a:p>
        </p:txBody>
      </p:sp>
      <p:sp>
        <p:nvSpPr>
          <p:cNvPr id="5" name="Text Placeholder 2"/>
          <p:cNvSpPr txBox="1">
            <a:spLocks/>
          </p:cNvSpPr>
          <p:nvPr/>
        </p:nvSpPr>
        <p:spPr>
          <a:xfrm>
            <a:off x="1118093" y="4423999"/>
            <a:ext cx="7294728" cy="2380453"/>
          </a:xfrm>
          <a:prstGeom prst="rect">
            <a:avLst/>
          </a:prstGeom>
        </p:spPr>
        <p:txBody>
          <a:bodyPr vert="horz" lIns="99377" tIns="49688" rIns="99377" bIns="49688" rtlCol="0">
            <a:normAutofit/>
          </a:bodyPr>
          <a:lstStyle>
            <a:lvl1pPr marL="372664" indent="-372664"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1pPr>
            <a:lvl2pPr marL="807438" indent="-310553"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2pPr>
            <a:lvl3pPr marL="1242212" indent="-248442"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3pPr>
            <a:lvl4pPr marL="1739097" indent="-248442"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4pPr>
            <a:lvl5pPr marL="2235982" indent="-248442"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5pPr>
            <a:lvl6pPr marL="2732867" indent="-248442" algn="l" defTabSz="496885" rtl="0" eaLnBrk="1" latinLnBrk="0" hangingPunct="1">
              <a:spcBef>
                <a:spcPct val="20000"/>
              </a:spcBef>
              <a:buFont typeface="Arial"/>
              <a:buChar char="•"/>
              <a:defRPr sz="2200" kern="1200">
                <a:solidFill>
                  <a:schemeClr val="tx1"/>
                </a:solidFill>
                <a:latin typeface="+mn-lt"/>
                <a:ea typeface="+mn-ea"/>
                <a:cs typeface="+mn-cs"/>
              </a:defRPr>
            </a:lvl6pPr>
            <a:lvl7pPr marL="3229752" indent="-248442" algn="l" defTabSz="496885" rtl="0" eaLnBrk="1" latinLnBrk="0" hangingPunct="1">
              <a:spcBef>
                <a:spcPct val="20000"/>
              </a:spcBef>
              <a:buFont typeface="Arial"/>
              <a:buChar char="•"/>
              <a:defRPr sz="2200" kern="1200">
                <a:solidFill>
                  <a:schemeClr val="tx1"/>
                </a:solidFill>
                <a:latin typeface="+mn-lt"/>
                <a:ea typeface="+mn-ea"/>
                <a:cs typeface="+mn-cs"/>
              </a:defRPr>
            </a:lvl7pPr>
            <a:lvl8pPr marL="3726637" indent="-248442" algn="l" defTabSz="496885" rtl="0" eaLnBrk="1" latinLnBrk="0" hangingPunct="1">
              <a:spcBef>
                <a:spcPct val="20000"/>
              </a:spcBef>
              <a:buFont typeface="Arial"/>
              <a:buChar char="•"/>
              <a:defRPr sz="2200" kern="1200">
                <a:solidFill>
                  <a:schemeClr val="tx1"/>
                </a:solidFill>
                <a:latin typeface="+mn-lt"/>
                <a:ea typeface="+mn-ea"/>
                <a:cs typeface="+mn-cs"/>
              </a:defRPr>
            </a:lvl8pPr>
            <a:lvl9pPr marL="4223522" indent="-248442" algn="l" defTabSz="496885" rtl="0" eaLnBrk="1" latinLnBrk="0" hangingPunct="1">
              <a:spcBef>
                <a:spcPct val="20000"/>
              </a:spcBef>
              <a:buFont typeface="Arial"/>
              <a:buChar char="•"/>
              <a:defRPr sz="2200" kern="1200">
                <a:solidFill>
                  <a:schemeClr val="tx1"/>
                </a:solidFill>
                <a:latin typeface="+mn-lt"/>
                <a:ea typeface="+mn-ea"/>
                <a:cs typeface="+mn-cs"/>
              </a:defRPr>
            </a:lvl9pPr>
          </a:lstStyle>
          <a:p>
            <a:pPr marL="0" indent="0">
              <a:buNone/>
            </a:pPr>
            <a:endParaRPr lang="da-DK" sz="1400" dirty="0" smtClean="0">
              <a:solidFill>
                <a:schemeClr val="bg1"/>
              </a:solidFill>
            </a:endParaRPr>
          </a:p>
        </p:txBody>
      </p:sp>
      <p:pic>
        <p:nvPicPr>
          <p:cNvPr id="6" name="Picture 5" descr="CPHbusinessNEG_RG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4008" y="10855"/>
            <a:ext cx="2339996" cy="927977"/>
          </a:xfrm>
          <a:prstGeom prst="rect">
            <a:avLst/>
          </a:prstGeom>
        </p:spPr>
      </p:pic>
      <p:pic>
        <p:nvPicPr>
          <p:cNvPr id="2" name="Picture 1" descr="5fot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788" y="1279054"/>
            <a:ext cx="8309043" cy="2029164"/>
          </a:xfrm>
          <a:prstGeom prst="rect">
            <a:avLst/>
          </a:prstGeom>
        </p:spPr>
      </p:pic>
      <p:pic>
        <p:nvPicPr>
          <p:cNvPr id="3" name="Picture 2" descr="CPH_CBA_Payoff_NEG_CMY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5790" y="1149719"/>
            <a:ext cx="7311326" cy="198320"/>
          </a:xfrm>
          <a:prstGeom prst="rect">
            <a:avLst/>
          </a:prstGeom>
        </p:spPr>
      </p:pic>
    </p:spTree>
    <p:extLst>
      <p:ext uri="{BB962C8B-B14F-4D97-AF65-F5344CB8AC3E}">
        <p14:creationId xmlns:p14="http://schemas.microsoft.com/office/powerpoint/2010/main" val="41080848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ext Placeholder 2"/>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6015265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White-box </a:t>
            </a:r>
            <a:r>
              <a:rPr lang="en-US" dirty="0" smtClean="0"/>
              <a:t>&amp; black</a:t>
            </a:r>
            <a:r>
              <a:rPr lang="en-US" dirty="0"/>
              <a:t>-box testing </a:t>
            </a:r>
          </a:p>
          <a:p>
            <a:endParaRPr lang="en-US" dirty="0"/>
          </a:p>
        </p:txBody>
      </p:sp>
      <p:sp>
        <p:nvSpPr>
          <p:cNvPr id="3" name="Text Placeholder 2"/>
          <p:cNvSpPr>
            <a:spLocks noGrp="1"/>
          </p:cNvSpPr>
          <p:nvPr>
            <p:ph type="body" sz="quarter" idx="11"/>
          </p:nvPr>
        </p:nvSpPr>
        <p:spPr/>
        <p:txBody>
          <a:bodyPr/>
          <a:lstStyle/>
          <a:p>
            <a:r>
              <a:rPr lang="en-US" dirty="0"/>
              <a:t>White-box </a:t>
            </a:r>
            <a:r>
              <a:rPr lang="en-US" dirty="0" smtClean="0"/>
              <a:t>testing </a:t>
            </a:r>
            <a:r>
              <a:rPr lang="en-US" dirty="0"/>
              <a:t>focuses on the </a:t>
            </a:r>
            <a:r>
              <a:rPr lang="en-US" b="1" dirty="0" smtClean="0"/>
              <a:t>source code (text) </a:t>
            </a:r>
            <a:r>
              <a:rPr lang="en-US" dirty="0" smtClean="0"/>
              <a:t>of </a:t>
            </a:r>
            <a:r>
              <a:rPr lang="en-US" dirty="0"/>
              <a:t>the program. </a:t>
            </a:r>
            <a:endParaRPr lang="en-US" dirty="0" smtClean="0"/>
          </a:p>
          <a:p>
            <a:pPr lvl="1"/>
            <a:r>
              <a:rPr lang="en-US" dirty="0" smtClean="0"/>
              <a:t>The </a:t>
            </a:r>
            <a:r>
              <a:rPr lang="en-US" dirty="0"/>
              <a:t>tester constructs a test suite </a:t>
            </a:r>
            <a:r>
              <a:rPr lang="en-US" dirty="0" smtClean="0"/>
              <a:t>that </a:t>
            </a:r>
            <a:r>
              <a:rPr lang="en-US" dirty="0"/>
              <a:t>demonstrates that all branches of the </a:t>
            </a:r>
            <a:r>
              <a:rPr lang="en-US" dirty="0" smtClean="0"/>
              <a:t>program </a:t>
            </a:r>
            <a:r>
              <a:rPr lang="en-US" dirty="0"/>
              <a:t>can be executed. </a:t>
            </a:r>
            <a:endParaRPr lang="en-US" dirty="0" smtClean="0"/>
          </a:p>
          <a:p>
            <a:pPr lvl="1"/>
            <a:r>
              <a:rPr lang="en-US" dirty="0" smtClean="0"/>
              <a:t>The test </a:t>
            </a:r>
            <a:r>
              <a:rPr lang="en-US" dirty="0"/>
              <a:t>suite is said to cover the statements of the program.</a:t>
            </a:r>
            <a:br>
              <a:rPr lang="en-US" dirty="0"/>
            </a:br>
            <a:endParaRPr lang="en-US" dirty="0" smtClean="0"/>
          </a:p>
          <a:p>
            <a:r>
              <a:rPr lang="en-US" dirty="0" smtClean="0"/>
              <a:t>Black</a:t>
            </a:r>
            <a:r>
              <a:rPr lang="en-US" dirty="0"/>
              <a:t>-box </a:t>
            </a:r>
            <a:r>
              <a:rPr lang="en-US" dirty="0" smtClean="0"/>
              <a:t>testing</a:t>
            </a:r>
            <a:r>
              <a:rPr lang="en-US" dirty="0"/>
              <a:t> </a:t>
            </a:r>
            <a:r>
              <a:rPr lang="en-US" dirty="0" smtClean="0"/>
              <a:t>focuses </a:t>
            </a:r>
            <a:r>
              <a:rPr lang="en-US" dirty="0"/>
              <a:t>on the </a:t>
            </a:r>
            <a:r>
              <a:rPr lang="en-US" b="1" dirty="0"/>
              <a:t>problem</a:t>
            </a:r>
            <a:r>
              <a:rPr lang="en-US" dirty="0"/>
              <a:t> that the </a:t>
            </a:r>
            <a:r>
              <a:rPr lang="en-US" dirty="0" smtClean="0"/>
              <a:t>program </a:t>
            </a:r>
            <a:r>
              <a:rPr lang="en-US" dirty="0"/>
              <a:t>is supposed to </a:t>
            </a:r>
            <a:r>
              <a:rPr lang="en-US" dirty="0" smtClean="0"/>
              <a:t>solve</a:t>
            </a:r>
          </a:p>
          <a:p>
            <a:pPr lvl="1"/>
            <a:r>
              <a:rPr lang="en-US" dirty="0" smtClean="0"/>
              <a:t>More </a:t>
            </a:r>
            <a:r>
              <a:rPr lang="en-US" dirty="0"/>
              <a:t>precisely, the problem statement or specification for </a:t>
            </a:r>
            <a:r>
              <a:rPr lang="en-US" dirty="0" smtClean="0"/>
              <a:t>the program</a:t>
            </a:r>
            <a:r>
              <a:rPr lang="en-US" dirty="0"/>
              <a:t>. </a:t>
            </a:r>
          </a:p>
          <a:p>
            <a:pPr marL="0" indent="0">
              <a:buNone/>
            </a:pPr>
            <a:endParaRPr lang="en-US" dirty="0"/>
          </a:p>
        </p:txBody>
      </p:sp>
    </p:spTree>
    <p:extLst>
      <p:ext uri="{BB962C8B-B14F-4D97-AF65-F5344CB8AC3E}">
        <p14:creationId xmlns:p14="http://schemas.microsoft.com/office/powerpoint/2010/main" val="6845412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8405" y="1378225"/>
            <a:ext cx="8224112" cy="54525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701" name="Rectangle 2"/>
          <p:cNvSpPr>
            <a:spLocks noGrp="1" noChangeArrowheads="1"/>
          </p:cNvSpPr>
          <p:nvPr>
            <p:ph type="title"/>
          </p:nvPr>
        </p:nvSpPr>
        <p:spPr/>
        <p:txBody>
          <a:bodyPr/>
          <a:lstStyle/>
          <a:p>
            <a:r>
              <a:rPr lang="en-US" altLang="da-DK" b="1" dirty="0">
                <a:ea typeface="+mn-ea"/>
              </a:rPr>
              <a:t>Black-Box Techniques</a:t>
            </a:r>
          </a:p>
        </p:txBody>
      </p:sp>
      <p:sp>
        <p:nvSpPr>
          <p:cNvPr id="29702" name="Rectangle 3"/>
          <p:cNvSpPr>
            <a:spLocks noGrp="1" noChangeArrowheads="1"/>
          </p:cNvSpPr>
          <p:nvPr>
            <p:ph type="body" idx="1"/>
          </p:nvPr>
        </p:nvSpPr>
        <p:spPr>
          <a:xfrm>
            <a:off x="745450" y="1612816"/>
            <a:ext cx="8650331" cy="4772898"/>
          </a:xfrm>
        </p:spPr>
        <p:txBody>
          <a:bodyPr/>
          <a:lstStyle/>
          <a:p>
            <a:pPr marL="0" indent="0">
              <a:lnSpc>
                <a:spcPct val="90000"/>
              </a:lnSpc>
              <a:buNone/>
            </a:pPr>
            <a:r>
              <a:rPr lang="en-US" altLang="da-DK" sz="2200" b="1" dirty="0" smtClean="0">
                <a:solidFill>
                  <a:schemeClr val="bg1"/>
                </a:solidFill>
              </a:rPr>
              <a:t>  Equivalence </a:t>
            </a:r>
            <a:r>
              <a:rPr lang="en-US" altLang="da-DK" sz="2200" b="1" dirty="0">
                <a:solidFill>
                  <a:schemeClr val="bg1"/>
                </a:solidFill>
              </a:rPr>
              <a:t>partitioning</a:t>
            </a:r>
          </a:p>
          <a:p>
            <a:pPr marL="0" indent="0">
              <a:lnSpc>
                <a:spcPct val="90000"/>
              </a:lnSpc>
              <a:buNone/>
            </a:pPr>
            <a:r>
              <a:rPr lang="en-US" altLang="da-DK" sz="2200" b="1" dirty="0" smtClean="0">
                <a:solidFill>
                  <a:schemeClr val="bg1"/>
                </a:solidFill>
              </a:rPr>
              <a:t>  Boundary </a:t>
            </a:r>
            <a:r>
              <a:rPr lang="en-US" altLang="da-DK" sz="2200" b="1" dirty="0">
                <a:solidFill>
                  <a:schemeClr val="bg1"/>
                </a:solidFill>
              </a:rPr>
              <a:t>value </a:t>
            </a:r>
            <a:r>
              <a:rPr lang="en-US" altLang="da-DK" sz="2200" b="1" dirty="0" smtClean="0">
                <a:solidFill>
                  <a:schemeClr val="bg1"/>
                </a:solidFill>
              </a:rPr>
              <a:t>analysis</a:t>
            </a:r>
            <a:endParaRPr lang="en-US" altLang="da-DK" sz="2200" b="1" dirty="0">
              <a:solidFill>
                <a:schemeClr val="bg1"/>
              </a:solidFill>
            </a:endParaRPr>
          </a:p>
        </p:txBody>
      </p:sp>
    </p:spTree>
    <p:extLst>
      <p:ext uri="{BB962C8B-B14F-4D97-AF65-F5344CB8AC3E}">
        <p14:creationId xmlns:p14="http://schemas.microsoft.com/office/powerpoint/2010/main" val="16013080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Grp="1" noChangeArrowheads="1"/>
          </p:cNvSpPr>
          <p:nvPr>
            <p:ph type="title"/>
          </p:nvPr>
        </p:nvSpPr>
        <p:spPr/>
        <p:txBody>
          <a:bodyPr/>
          <a:lstStyle/>
          <a:p>
            <a:pPr>
              <a:lnSpc>
                <a:spcPct val="80000"/>
              </a:lnSpc>
            </a:pPr>
            <a:r>
              <a:rPr lang="en-US" altLang="da-DK" b="1" dirty="0" smtClean="0">
                <a:ea typeface="+mn-ea"/>
              </a:rPr>
              <a:t>Equivalence </a:t>
            </a:r>
            <a:r>
              <a:rPr lang="en-US" altLang="da-DK" b="1" dirty="0">
                <a:ea typeface="+mn-ea"/>
              </a:rPr>
              <a:t>Partitioning</a:t>
            </a:r>
            <a:endParaRPr lang="da-DK" altLang="da-DK" b="1" dirty="0">
              <a:ea typeface="+mn-ea"/>
            </a:endParaRPr>
          </a:p>
        </p:txBody>
      </p:sp>
      <p:sp>
        <p:nvSpPr>
          <p:cNvPr id="30725" name="Rectangle 3"/>
          <p:cNvSpPr>
            <a:spLocks noGrp="1" noChangeArrowheads="1"/>
          </p:cNvSpPr>
          <p:nvPr>
            <p:ph type="body" idx="1"/>
          </p:nvPr>
        </p:nvSpPr>
        <p:spPr>
          <a:xfrm>
            <a:off x="745451" y="1926754"/>
            <a:ext cx="8448437" cy="5319704"/>
          </a:xfrm>
        </p:spPr>
        <p:txBody>
          <a:bodyPr/>
          <a:lstStyle/>
          <a:p>
            <a:pPr marL="0" indent="0">
              <a:lnSpc>
                <a:spcPct val="90000"/>
              </a:lnSpc>
              <a:buNone/>
            </a:pPr>
            <a:r>
              <a:rPr lang="en-US" altLang="da-DK" b="1" dirty="0" smtClean="0"/>
              <a:t>Purpose (rationale)</a:t>
            </a:r>
          </a:p>
          <a:p>
            <a:pPr>
              <a:lnSpc>
                <a:spcPct val="90000"/>
              </a:lnSpc>
            </a:pPr>
            <a:r>
              <a:rPr lang="en-US" altLang="da-DK" dirty="0" smtClean="0"/>
              <a:t>Aims </a:t>
            </a:r>
            <a:r>
              <a:rPr lang="en-US" altLang="da-DK" dirty="0" smtClean="0"/>
              <a:t>at minimizing the number of test </a:t>
            </a:r>
            <a:r>
              <a:rPr lang="en-US" altLang="da-DK" dirty="0" smtClean="0"/>
              <a:t>cases</a:t>
            </a:r>
          </a:p>
          <a:p>
            <a:pPr>
              <a:lnSpc>
                <a:spcPct val="90000"/>
              </a:lnSpc>
            </a:pPr>
            <a:endParaRPr lang="en-US" altLang="da-DK" dirty="0" smtClean="0"/>
          </a:p>
          <a:p>
            <a:pPr marL="0" indent="0">
              <a:lnSpc>
                <a:spcPct val="90000"/>
              </a:lnSpc>
              <a:buNone/>
            </a:pPr>
            <a:r>
              <a:rPr lang="en-US" altLang="da-DK" b="1" dirty="0" smtClean="0"/>
              <a:t>How</a:t>
            </a:r>
            <a:endParaRPr lang="en-US" altLang="da-DK" b="1" dirty="0" smtClean="0"/>
          </a:p>
          <a:p>
            <a:pPr>
              <a:lnSpc>
                <a:spcPct val="90000"/>
              </a:lnSpc>
            </a:pPr>
            <a:r>
              <a:rPr lang="en-US" altLang="da-DK" dirty="0" smtClean="0"/>
              <a:t>Input values are partitioned into equivalence classes if they result in the same program behavior, i.e. will find the same </a:t>
            </a:r>
            <a:r>
              <a:rPr lang="en-US" altLang="da-DK" dirty="0" smtClean="0"/>
              <a:t>errors</a:t>
            </a:r>
          </a:p>
          <a:p>
            <a:pPr>
              <a:lnSpc>
                <a:spcPct val="90000"/>
              </a:lnSpc>
            </a:pPr>
            <a:endParaRPr lang="en-US" altLang="da-DK" dirty="0"/>
          </a:p>
          <a:p>
            <a:pPr>
              <a:lnSpc>
                <a:spcPct val="90000"/>
              </a:lnSpc>
            </a:pPr>
            <a:r>
              <a:rPr lang="en-US" altLang="da-DK" dirty="0" smtClean="0"/>
              <a:t>A </a:t>
            </a:r>
            <a:r>
              <a:rPr lang="en-US" altLang="da-DK" dirty="0" smtClean="0"/>
              <a:t>test case is written for each </a:t>
            </a:r>
            <a:r>
              <a:rPr lang="en-US" altLang="da-DK" dirty="0" smtClean="0"/>
              <a:t>partition</a:t>
            </a:r>
          </a:p>
          <a:p>
            <a:pPr>
              <a:lnSpc>
                <a:spcPct val="90000"/>
              </a:lnSpc>
            </a:pPr>
            <a:endParaRPr lang="en-US" altLang="da-DK" dirty="0"/>
          </a:p>
          <a:p>
            <a:pPr>
              <a:lnSpc>
                <a:spcPct val="90000"/>
              </a:lnSpc>
            </a:pPr>
            <a:r>
              <a:rPr lang="en-US" altLang="da-DK" dirty="0" smtClean="0"/>
              <a:t>OBS! Invalid </a:t>
            </a:r>
            <a:r>
              <a:rPr lang="en-US" altLang="da-DK" dirty="0" smtClean="0"/>
              <a:t>input are separate equivalence classes</a:t>
            </a:r>
          </a:p>
          <a:p>
            <a:pPr>
              <a:lnSpc>
                <a:spcPct val="90000"/>
              </a:lnSpc>
              <a:buFontTx/>
              <a:buNone/>
            </a:pPr>
            <a:endParaRPr lang="en-US" altLang="da-DK" sz="2200" dirty="0"/>
          </a:p>
          <a:p>
            <a:pPr>
              <a:lnSpc>
                <a:spcPct val="90000"/>
              </a:lnSpc>
            </a:pPr>
            <a:endParaRPr lang="en-US" altLang="da-DK" dirty="0" smtClean="0"/>
          </a:p>
        </p:txBody>
      </p:sp>
    </p:spTree>
    <p:extLst>
      <p:ext uri="{BB962C8B-B14F-4D97-AF65-F5344CB8AC3E}">
        <p14:creationId xmlns:p14="http://schemas.microsoft.com/office/powerpoint/2010/main" val="18907584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p:cNvSpPr>
            <a:spLocks noGrp="1" noChangeArrowheads="1"/>
          </p:cNvSpPr>
          <p:nvPr>
            <p:ph type="title"/>
          </p:nvPr>
        </p:nvSpPr>
        <p:spPr/>
        <p:txBody>
          <a:bodyPr/>
          <a:lstStyle/>
          <a:p>
            <a:pPr>
              <a:lnSpc>
                <a:spcPct val="80000"/>
              </a:lnSpc>
            </a:pPr>
            <a:r>
              <a:rPr lang="en-US" altLang="da-DK" b="1" dirty="0">
                <a:ea typeface="+mn-ea"/>
              </a:rPr>
              <a:t>Equivalence Partitioning - Example</a:t>
            </a:r>
            <a:endParaRPr lang="da-DK" altLang="da-DK" b="1" dirty="0">
              <a:ea typeface="+mn-ea"/>
            </a:endParaRPr>
          </a:p>
        </p:txBody>
      </p:sp>
      <p:sp>
        <p:nvSpPr>
          <p:cNvPr id="150532" name="Rectangle 3"/>
          <p:cNvSpPr>
            <a:spLocks noGrp="1" noChangeArrowheads="1"/>
          </p:cNvSpPr>
          <p:nvPr>
            <p:ph type="body" idx="1"/>
          </p:nvPr>
        </p:nvSpPr>
        <p:spPr>
          <a:xfrm>
            <a:off x="745451" y="2254542"/>
            <a:ext cx="8448437" cy="5319704"/>
          </a:xfrm>
        </p:spPr>
        <p:txBody>
          <a:bodyPr/>
          <a:lstStyle/>
          <a:p>
            <a:pPr lvl="1">
              <a:lnSpc>
                <a:spcPct val="90000"/>
              </a:lnSpc>
              <a:buFontTx/>
              <a:buNone/>
            </a:pPr>
            <a:endParaRPr lang="en-US" altLang="da-DK" dirty="0" smtClean="0"/>
          </a:p>
          <a:p>
            <a:pPr lvl="1">
              <a:lnSpc>
                <a:spcPct val="90000"/>
              </a:lnSpc>
              <a:buFontTx/>
              <a:buNone/>
            </a:pPr>
            <a:endParaRPr lang="en-US" altLang="da-DK" dirty="0" smtClean="0"/>
          </a:p>
          <a:p>
            <a:pPr lvl="1">
              <a:lnSpc>
                <a:spcPct val="90000"/>
              </a:lnSpc>
              <a:buFontTx/>
              <a:buNone/>
            </a:pPr>
            <a:r>
              <a:rPr lang="en-US" altLang="da-DK" dirty="0" smtClean="0"/>
              <a:t/>
            </a:r>
            <a:br>
              <a:rPr lang="en-US" altLang="da-DK" dirty="0" smtClean="0"/>
            </a:br>
            <a:endParaRPr lang="en-US" altLang="da-DK" dirty="0" smtClean="0"/>
          </a:p>
          <a:p>
            <a:pPr lvl="1">
              <a:lnSpc>
                <a:spcPct val="90000"/>
              </a:lnSpc>
              <a:buFontTx/>
              <a:buNone/>
            </a:pPr>
            <a:endParaRPr lang="en-US" altLang="da-DK" u="sng" dirty="0" smtClean="0"/>
          </a:p>
          <a:p>
            <a:pPr lvl="1">
              <a:lnSpc>
                <a:spcPct val="90000"/>
              </a:lnSpc>
              <a:buFontTx/>
              <a:buNone/>
            </a:pPr>
            <a:endParaRPr lang="en-US" altLang="da-DK" u="sng" dirty="0" smtClean="0"/>
          </a:p>
          <a:p>
            <a:pPr lvl="1">
              <a:lnSpc>
                <a:spcPct val="90000"/>
              </a:lnSpc>
              <a:buFontTx/>
              <a:buNone/>
            </a:pPr>
            <a:r>
              <a:rPr lang="en-US" altLang="da-DK" u="sng" dirty="0" smtClean="0"/>
              <a:t>Equivalence classes		Test case (</a:t>
            </a:r>
            <a:r>
              <a:rPr lang="en-US" altLang="da-DK" u="sng" dirty="0" err="1" smtClean="0"/>
              <a:t>legalAge</a:t>
            </a:r>
            <a:r>
              <a:rPr lang="en-US" altLang="da-DK" u="sng" dirty="0" smtClean="0"/>
              <a:t>)</a:t>
            </a:r>
          </a:p>
          <a:p>
            <a:pPr marL="496885" lvl="1" indent="0">
              <a:lnSpc>
                <a:spcPct val="90000"/>
              </a:lnSpc>
              <a:buNone/>
            </a:pPr>
            <a:r>
              <a:rPr lang="en-US" altLang="da-DK" dirty="0" smtClean="0"/>
              <a:t>age &lt;= 0 			</a:t>
            </a:r>
            <a:r>
              <a:rPr lang="en-US" altLang="da-DK" dirty="0" smtClean="0"/>
              <a:t>	invalid</a:t>
            </a:r>
            <a:r>
              <a:rPr lang="en-US" altLang="da-DK" dirty="0" smtClean="0"/>
              <a:t>		</a:t>
            </a:r>
            <a:r>
              <a:rPr lang="en-US" altLang="da-DK" dirty="0" smtClean="0"/>
              <a:t>	</a:t>
            </a:r>
            <a:r>
              <a:rPr lang="en-US" altLang="da-DK" b="1" dirty="0" smtClean="0">
                <a:solidFill>
                  <a:schemeClr val="tx2"/>
                </a:solidFill>
              </a:rPr>
              <a:t>-</a:t>
            </a:r>
            <a:r>
              <a:rPr lang="en-US" altLang="da-DK" b="1" dirty="0" smtClean="0">
                <a:solidFill>
                  <a:schemeClr val="tx2"/>
                </a:solidFill>
              </a:rPr>
              <a:t>1</a:t>
            </a:r>
          </a:p>
          <a:p>
            <a:pPr marL="496885" lvl="1" indent="0">
              <a:lnSpc>
                <a:spcPct val="90000"/>
              </a:lnSpc>
              <a:buNone/>
            </a:pPr>
            <a:r>
              <a:rPr lang="en-US" altLang="da-DK" dirty="0" smtClean="0"/>
              <a:t>0 &lt; age &lt;18 			not legal age 	</a:t>
            </a:r>
            <a:r>
              <a:rPr lang="en-US" altLang="da-DK" b="1" dirty="0">
                <a:solidFill>
                  <a:schemeClr val="tx2"/>
                </a:solidFill>
              </a:rPr>
              <a:t>10</a:t>
            </a:r>
          </a:p>
          <a:p>
            <a:pPr marL="496885" lvl="1" indent="0">
              <a:lnSpc>
                <a:spcPct val="90000"/>
              </a:lnSpc>
              <a:buNone/>
            </a:pPr>
            <a:r>
              <a:rPr lang="en-US" altLang="da-DK" dirty="0" smtClean="0"/>
              <a:t>18 &lt;= age			</a:t>
            </a:r>
            <a:r>
              <a:rPr lang="en-US" altLang="da-DK" dirty="0" smtClean="0"/>
              <a:t>	legal </a:t>
            </a:r>
            <a:r>
              <a:rPr lang="en-US" altLang="da-DK" dirty="0" smtClean="0"/>
              <a:t>age 	</a:t>
            </a:r>
            <a:r>
              <a:rPr lang="en-US" altLang="da-DK" dirty="0" smtClean="0"/>
              <a:t>	</a:t>
            </a:r>
            <a:r>
              <a:rPr lang="en-US" altLang="da-DK" b="1" dirty="0">
                <a:solidFill>
                  <a:schemeClr val="tx2"/>
                </a:solidFill>
              </a:rPr>
              <a:t>20</a:t>
            </a:r>
            <a:endParaRPr lang="en-US" altLang="da-DK" b="1" dirty="0">
              <a:solidFill>
                <a:schemeClr val="tx2"/>
              </a:solidFill>
            </a:endParaRPr>
          </a:p>
        </p:txBody>
      </p:sp>
      <p:sp>
        <p:nvSpPr>
          <p:cNvPr id="150534" name="Rectangle 6"/>
          <p:cNvSpPr>
            <a:spLocks noChangeArrowheads="1"/>
          </p:cNvSpPr>
          <p:nvPr/>
        </p:nvSpPr>
        <p:spPr bwMode="auto">
          <a:xfrm>
            <a:off x="854162" y="1837426"/>
            <a:ext cx="8619269" cy="1500326"/>
          </a:xfrm>
          <a:prstGeom prst="rect">
            <a:avLst/>
          </a:prstGeom>
          <a:solidFill>
            <a:srgbClr val="FFFFCC"/>
          </a:solidFill>
          <a:ln w="9525">
            <a:solidFill>
              <a:schemeClr val="tx1"/>
            </a:solidFill>
            <a:miter lim="800000"/>
            <a:headEnd/>
            <a:tailEnd/>
          </a:ln>
        </p:spPr>
        <p:txBody>
          <a:bodyPr wrap="none" lIns="99377" tIns="49688" rIns="99377" bIns="49688" anchor="ctr"/>
          <a:lstStyle>
            <a:lvl1pPr marL="342900" indent="-342900" eaLnBrk="0" hangingPunct="0">
              <a:spcBef>
                <a:spcPct val="20000"/>
              </a:spcBef>
              <a:buChar char="•"/>
              <a:defRPr sz="2400">
                <a:solidFill>
                  <a:schemeClr val="tx1"/>
                </a:solidFill>
                <a:latin typeface="Verdana" pitchFamily="34" charset="0"/>
              </a:defRPr>
            </a:lvl1pPr>
            <a:lvl2pPr eaLnBrk="0" hangingPunct="0">
              <a:spcBef>
                <a:spcPct val="20000"/>
              </a:spcBef>
              <a:buChar char="–"/>
              <a:defRPr sz="2000">
                <a:solidFill>
                  <a:schemeClr val="tx1"/>
                </a:solidFill>
                <a:latin typeface="Verdana" pitchFamily="34" charset="0"/>
              </a:defRPr>
            </a:lvl2pPr>
            <a:lvl3pPr marL="1143000" indent="-228600" eaLnBrk="0" hangingPunct="0">
              <a:spcBef>
                <a:spcPct val="20000"/>
              </a:spcBef>
              <a:buChar char="•"/>
              <a:defRPr sz="2000">
                <a:solidFill>
                  <a:schemeClr val="tx1"/>
                </a:solidFill>
                <a:latin typeface="Verdana" pitchFamily="34" charset="0"/>
              </a:defRPr>
            </a:lvl3pPr>
            <a:lvl4pPr marL="1600200" indent="-228600" eaLnBrk="0" hangingPunct="0">
              <a:spcBef>
                <a:spcPct val="20000"/>
              </a:spcBef>
              <a:buChar char="–"/>
              <a:defRPr>
                <a:solidFill>
                  <a:schemeClr val="tx1"/>
                </a:solidFill>
                <a:latin typeface="Verdana" pitchFamily="34" charset="0"/>
              </a:defRPr>
            </a:lvl4pPr>
            <a:lvl5pPr marL="2057400" indent="-228600" eaLnBrk="0" hangingPunct="0">
              <a:spcBef>
                <a:spcPct val="20000"/>
              </a:spcBef>
              <a:buChar char="•"/>
              <a:defRPr>
                <a:solidFill>
                  <a:schemeClr val="tx1"/>
                </a:solidFill>
                <a:latin typeface="Verdana" pitchFamily="34" charset="0"/>
              </a:defRPr>
            </a:lvl5pPr>
            <a:lvl6pPr marL="2514600" indent="-228600" eaLnBrk="0" fontAlgn="base" hangingPunct="0">
              <a:spcBef>
                <a:spcPct val="20000"/>
              </a:spcBef>
              <a:spcAft>
                <a:spcPct val="0"/>
              </a:spcAft>
              <a:buChar char="•"/>
              <a:defRPr>
                <a:solidFill>
                  <a:schemeClr val="tx1"/>
                </a:solidFill>
                <a:latin typeface="Verdana" pitchFamily="34" charset="0"/>
              </a:defRPr>
            </a:lvl6pPr>
            <a:lvl7pPr marL="2971800" indent="-228600" eaLnBrk="0" fontAlgn="base" hangingPunct="0">
              <a:spcBef>
                <a:spcPct val="20000"/>
              </a:spcBef>
              <a:spcAft>
                <a:spcPct val="0"/>
              </a:spcAft>
              <a:buChar char="•"/>
              <a:defRPr>
                <a:solidFill>
                  <a:schemeClr val="tx1"/>
                </a:solidFill>
                <a:latin typeface="Verdana" pitchFamily="34" charset="0"/>
              </a:defRPr>
            </a:lvl7pPr>
            <a:lvl8pPr marL="3429000" indent="-228600" eaLnBrk="0" fontAlgn="base" hangingPunct="0">
              <a:spcBef>
                <a:spcPct val="20000"/>
              </a:spcBef>
              <a:spcAft>
                <a:spcPct val="0"/>
              </a:spcAft>
              <a:buChar char="•"/>
              <a:defRPr>
                <a:solidFill>
                  <a:schemeClr val="tx1"/>
                </a:solidFill>
                <a:latin typeface="Verdana" pitchFamily="34" charset="0"/>
              </a:defRPr>
            </a:lvl8pPr>
            <a:lvl9pPr marL="3886200" indent="-228600" eaLnBrk="0" fontAlgn="base" hangingPunct="0">
              <a:spcBef>
                <a:spcPct val="20000"/>
              </a:spcBef>
              <a:spcAft>
                <a:spcPct val="0"/>
              </a:spcAft>
              <a:buChar char="•"/>
              <a:defRPr>
                <a:solidFill>
                  <a:schemeClr val="tx1"/>
                </a:solidFill>
                <a:latin typeface="Verdana" pitchFamily="34" charset="0"/>
              </a:defRPr>
            </a:lvl9pPr>
          </a:lstStyle>
          <a:p>
            <a:pPr lvl="1" eaLnBrk="1" hangingPunct="1">
              <a:spcBef>
                <a:spcPct val="0"/>
              </a:spcBef>
              <a:buFontTx/>
              <a:buNone/>
            </a:pPr>
            <a:r>
              <a:rPr lang="en-US" altLang="da-DK" b="1" dirty="0">
                <a:solidFill>
                  <a:srgbClr val="A50021"/>
                </a:solidFill>
                <a:latin typeface="Courier New" pitchFamily="49" charset="0"/>
                <a:cs typeface="Courier New" pitchFamily="49" charset="0"/>
              </a:rPr>
              <a:t>// pre: 0 &lt; age</a:t>
            </a:r>
          </a:p>
          <a:p>
            <a:pPr lvl="1" eaLnBrk="1" hangingPunct="1">
              <a:spcBef>
                <a:spcPct val="0"/>
              </a:spcBef>
              <a:buFontTx/>
              <a:buNone/>
            </a:pPr>
            <a:r>
              <a:rPr lang="en-US" altLang="da-DK" b="1" dirty="0">
                <a:solidFill>
                  <a:srgbClr val="A50021"/>
                </a:solidFill>
                <a:latin typeface="Courier New" pitchFamily="49" charset="0"/>
                <a:cs typeface="Courier New" pitchFamily="49" charset="0"/>
              </a:rPr>
              <a:t>// post: returns true if age &gt;= 18, otherwise </a:t>
            </a:r>
            <a:r>
              <a:rPr lang="en-US" altLang="da-DK" b="1" dirty="0" smtClean="0">
                <a:solidFill>
                  <a:srgbClr val="A50021"/>
                </a:solidFill>
                <a:latin typeface="Courier New" pitchFamily="49" charset="0"/>
                <a:cs typeface="Courier New" pitchFamily="49" charset="0"/>
              </a:rPr>
              <a:t>false</a:t>
            </a:r>
          </a:p>
          <a:p>
            <a:pPr lvl="1" eaLnBrk="1" hangingPunct="1">
              <a:spcBef>
                <a:spcPct val="0"/>
              </a:spcBef>
              <a:buFontTx/>
              <a:buNone/>
            </a:pPr>
            <a:endParaRPr lang="en-US" altLang="da-DK" b="1" dirty="0">
              <a:solidFill>
                <a:srgbClr val="A50021"/>
              </a:solidFill>
              <a:latin typeface="Courier New" pitchFamily="49" charset="0"/>
              <a:cs typeface="Courier New" pitchFamily="49" charset="0"/>
            </a:endParaRPr>
          </a:p>
          <a:p>
            <a:pPr lvl="1" eaLnBrk="1" hangingPunct="1">
              <a:spcBef>
                <a:spcPct val="0"/>
              </a:spcBef>
              <a:buFontTx/>
              <a:buNone/>
            </a:pPr>
            <a:r>
              <a:rPr lang="en-US" altLang="da-DK" b="1" dirty="0">
                <a:solidFill>
                  <a:srgbClr val="A50021"/>
                </a:solidFill>
                <a:latin typeface="Courier New" pitchFamily="49" charset="0"/>
                <a:cs typeface="Courier New" pitchFamily="49" charset="0"/>
              </a:rPr>
              <a:t>public </a:t>
            </a:r>
            <a:r>
              <a:rPr lang="en-US" altLang="da-DK" b="1" dirty="0" err="1">
                <a:solidFill>
                  <a:srgbClr val="A50021"/>
                </a:solidFill>
                <a:latin typeface="Courier New" pitchFamily="49" charset="0"/>
                <a:cs typeface="Courier New" pitchFamily="49" charset="0"/>
              </a:rPr>
              <a:t>boolean</a:t>
            </a:r>
            <a:r>
              <a:rPr lang="en-US" altLang="da-DK" b="1" dirty="0">
                <a:solidFill>
                  <a:srgbClr val="A50021"/>
                </a:solidFill>
                <a:latin typeface="Courier New" pitchFamily="49" charset="0"/>
                <a:cs typeface="Courier New" pitchFamily="49" charset="0"/>
              </a:rPr>
              <a:t> </a:t>
            </a:r>
            <a:r>
              <a:rPr lang="en-US" altLang="da-DK" b="1" dirty="0" err="1">
                <a:solidFill>
                  <a:srgbClr val="A50021"/>
                </a:solidFill>
                <a:latin typeface="Courier New" pitchFamily="49" charset="0"/>
                <a:cs typeface="Courier New" pitchFamily="49" charset="0"/>
              </a:rPr>
              <a:t>legalAge</a:t>
            </a:r>
            <a:r>
              <a:rPr lang="en-US" altLang="da-DK" b="1" dirty="0">
                <a:solidFill>
                  <a:srgbClr val="A50021"/>
                </a:solidFill>
                <a:latin typeface="Courier New" pitchFamily="49" charset="0"/>
                <a:cs typeface="Courier New" pitchFamily="49" charset="0"/>
              </a:rPr>
              <a:t>(</a:t>
            </a:r>
            <a:r>
              <a:rPr lang="en-US" altLang="da-DK" b="1" dirty="0" err="1">
                <a:solidFill>
                  <a:srgbClr val="A50021"/>
                </a:solidFill>
                <a:latin typeface="Courier New" pitchFamily="49" charset="0"/>
                <a:cs typeface="Courier New" pitchFamily="49" charset="0"/>
              </a:rPr>
              <a:t>int</a:t>
            </a:r>
            <a:r>
              <a:rPr lang="en-US" altLang="da-DK" b="1" dirty="0">
                <a:solidFill>
                  <a:srgbClr val="A50021"/>
                </a:solidFill>
                <a:latin typeface="Courier New" pitchFamily="49" charset="0"/>
                <a:cs typeface="Courier New" pitchFamily="49" charset="0"/>
              </a:rPr>
              <a:t> age) </a:t>
            </a:r>
            <a:r>
              <a:rPr lang="en-US" altLang="da-DK" b="1" dirty="0" smtClean="0">
                <a:solidFill>
                  <a:srgbClr val="A50021"/>
                </a:solidFill>
                <a:latin typeface="Courier New" pitchFamily="49" charset="0"/>
                <a:cs typeface="Courier New" pitchFamily="49" charset="0"/>
              </a:rPr>
              <a:t>{ ... }</a:t>
            </a:r>
            <a:endParaRPr lang="da-DK" altLang="da-DK" b="1" dirty="0">
              <a:solidFill>
                <a:srgbClr val="A50021"/>
              </a:solidFill>
              <a:latin typeface="Courier New" pitchFamily="49" charset="0"/>
              <a:cs typeface="Courier New" pitchFamily="49" charset="0"/>
            </a:endParaRPr>
          </a:p>
        </p:txBody>
      </p:sp>
    </p:spTree>
    <p:extLst>
      <p:ext uri="{BB962C8B-B14F-4D97-AF65-F5344CB8AC3E}">
        <p14:creationId xmlns:p14="http://schemas.microsoft.com/office/powerpoint/2010/main" val="29367841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2"/>
          <p:cNvSpPr>
            <a:spLocks noGrp="1" noChangeArrowheads="1"/>
          </p:cNvSpPr>
          <p:nvPr>
            <p:ph type="title"/>
          </p:nvPr>
        </p:nvSpPr>
        <p:spPr/>
        <p:txBody>
          <a:bodyPr/>
          <a:lstStyle/>
          <a:p>
            <a:pPr>
              <a:lnSpc>
                <a:spcPct val="90000"/>
              </a:lnSpc>
            </a:pPr>
            <a:r>
              <a:rPr lang="en-US" altLang="da-DK" b="1" dirty="0">
                <a:ea typeface="+mn-ea"/>
              </a:rPr>
              <a:t>Boundary Value Analysis</a:t>
            </a:r>
            <a:endParaRPr lang="da-DK" altLang="da-DK" b="1" dirty="0">
              <a:ea typeface="+mn-ea"/>
            </a:endParaRPr>
          </a:p>
        </p:txBody>
      </p:sp>
      <p:sp>
        <p:nvSpPr>
          <p:cNvPr id="32773" name="Rectangle 3"/>
          <p:cNvSpPr>
            <a:spLocks noGrp="1" noChangeArrowheads="1"/>
          </p:cNvSpPr>
          <p:nvPr>
            <p:ph type="body" idx="1"/>
          </p:nvPr>
        </p:nvSpPr>
        <p:spPr/>
        <p:txBody>
          <a:bodyPr/>
          <a:lstStyle/>
          <a:p>
            <a:pPr marL="0" indent="0">
              <a:lnSpc>
                <a:spcPct val="90000"/>
              </a:lnSpc>
              <a:buNone/>
            </a:pPr>
            <a:r>
              <a:rPr lang="en-US" altLang="da-DK" b="1" dirty="0"/>
              <a:t>Purpose (rationale)</a:t>
            </a:r>
            <a:endParaRPr lang="en-US" altLang="da-DK" dirty="0" smtClean="0"/>
          </a:p>
          <a:p>
            <a:pPr>
              <a:lnSpc>
                <a:spcPct val="90000"/>
              </a:lnSpc>
            </a:pPr>
            <a:r>
              <a:rPr lang="en-US" altLang="da-DK" dirty="0" smtClean="0"/>
              <a:t>Errors </a:t>
            </a:r>
            <a:r>
              <a:rPr lang="en-US" altLang="da-DK" dirty="0" smtClean="0"/>
              <a:t>often show at the boundaries between equivalence classes</a:t>
            </a:r>
          </a:p>
          <a:p>
            <a:pPr marL="0" indent="0">
              <a:lnSpc>
                <a:spcPct val="90000"/>
              </a:lnSpc>
              <a:buNone/>
            </a:pPr>
            <a:endParaRPr lang="en-US" altLang="da-DK" b="1" dirty="0" smtClean="0"/>
          </a:p>
          <a:p>
            <a:pPr marL="0" indent="0">
              <a:lnSpc>
                <a:spcPct val="90000"/>
              </a:lnSpc>
              <a:buNone/>
            </a:pPr>
            <a:r>
              <a:rPr lang="en-US" altLang="da-DK" b="1" dirty="0" smtClean="0"/>
              <a:t>How</a:t>
            </a:r>
            <a:endParaRPr lang="en-US" altLang="da-DK" dirty="0" smtClean="0"/>
          </a:p>
          <a:p>
            <a:pPr>
              <a:lnSpc>
                <a:spcPct val="90000"/>
              </a:lnSpc>
            </a:pPr>
            <a:r>
              <a:rPr lang="en-US" altLang="da-DK" dirty="0" smtClean="0"/>
              <a:t>Choose minimum and maximum values from an equivalence class together with first or last value respectively in adjacent equivalence classes</a:t>
            </a:r>
          </a:p>
          <a:p>
            <a:pPr>
              <a:lnSpc>
                <a:spcPct val="90000"/>
              </a:lnSpc>
            </a:pPr>
            <a:endParaRPr lang="en-US" altLang="da-DK" dirty="0" smtClean="0"/>
          </a:p>
          <a:p>
            <a:pPr lvl="1">
              <a:lnSpc>
                <a:spcPct val="90000"/>
              </a:lnSpc>
              <a:buFontTx/>
              <a:buNone/>
            </a:pPr>
            <a:endParaRPr lang="en-US" altLang="da-DK" dirty="0" smtClean="0"/>
          </a:p>
          <a:p>
            <a:pPr lvl="1">
              <a:lnSpc>
                <a:spcPct val="90000"/>
              </a:lnSpc>
              <a:buFontTx/>
              <a:buNone/>
            </a:pPr>
            <a:endParaRPr lang="en-US" altLang="da-DK" u="sng" dirty="0" smtClean="0"/>
          </a:p>
          <a:p>
            <a:pPr lvl="1">
              <a:lnSpc>
                <a:spcPct val="90000"/>
              </a:lnSpc>
              <a:buFontTx/>
              <a:buNone/>
            </a:pPr>
            <a:endParaRPr lang="en-US" altLang="da-DK" u="sng" dirty="0" smtClean="0"/>
          </a:p>
          <a:p>
            <a:pPr lvl="1">
              <a:lnSpc>
                <a:spcPct val="90000"/>
              </a:lnSpc>
              <a:buFontTx/>
              <a:buNone/>
            </a:pPr>
            <a:endParaRPr lang="en-US" altLang="da-DK" u="sng" dirty="0" smtClean="0"/>
          </a:p>
          <a:p>
            <a:pPr>
              <a:lnSpc>
                <a:spcPct val="90000"/>
              </a:lnSpc>
              <a:buFontTx/>
              <a:buNone/>
            </a:pPr>
            <a:endParaRPr lang="en-US" altLang="da-DK" sz="2200" dirty="0"/>
          </a:p>
          <a:p>
            <a:pPr>
              <a:lnSpc>
                <a:spcPct val="90000"/>
              </a:lnSpc>
            </a:pPr>
            <a:endParaRPr lang="en-US" altLang="da-DK" sz="2200" dirty="0"/>
          </a:p>
        </p:txBody>
      </p:sp>
    </p:spTree>
    <p:extLst>
      <p:ext uri="{BB962C8B-B14F-4D97-AF65-F5344CB8AC3E}">
        <p14:creationId xmlns:p14="http://schemas.microsoft.com/office/powerpoint/2010/main" val="34303716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2"/>
          <p:cNvSpPr>
            <a:spLocks noGrp="1" noChangeArrowheads="1"/>
          </p:cNvSpPr>
          <p:nvPr>
            <p:ph type="title"/>
          </p:nvPr>
        </p:nvSpPr>
        <p:spPr/>
        <p:txBody>
          <a:bodyPr/>
          <a:lstStyle/>
          <a:p>
            <a:pPr>
              <a:lnSpc>
                <a:spcPct val="90000"/>
              </a:lnSpc>
            </a:pPr>
            <a:r>
              <a:rPr lang="en-US" altLang="da-DK" b="1" dirty="0">
                <a:ea typeface="+mn-ea"/>
              </a:rPr>
              <a:t>Boundary Values </a:t>
            </a:r>
            <a:r>
              <a:rPr lang="en-US" altLang="da-DK" b="1" dirty="0" smtClean="0">
                <a:ea typeface="+mn-ea"/>
              </a:rPr>
              <a:t>– Same Ex.</a:t>
            </a:r>
            <a:endParaRPr lang="da-DK" altLang="da-DK" b="1" dirty="0">
              <a:ea typeface="+mn-ea"/>
            </a:endParaRPr>
          </a:p>
        </p:txBody>
      </p:sp>
      <p:sp>
        <p:nvSpPr>
          <p:cNvPr id="33797" name="Rectangle 3"/>
          <p:cNvSpPr>
            <a:spLocks noGrp="1" noChangeArrowheads="1"/>
          </p:cNvSpPr>
          <p:nvPr>
            <p:ph type="body" idx="1"/>
          </p:nvPr>
        </p:nvSpPr>
        <p:spPr>
          <a:xfrm>
            <a:off x="745451" y="2056145"/>
            <a:ext cx="8448437" cy="4772898"/>
          </a:xfrm>
        </p:spPr>
        <p:txBody>
          <a:bodyPr/>
          <a:lstStyle/>
          <a:p>
            <a:pPr lvl="1">
              <a:lnSpc>
                <a:spcPct val="90000"/>
              </a:lnSpc>
              <a:buFontTx/>
              <a:buNone/>
            </a:pPr>
            <a:endParaRPr lang="en-US" altLang="da-DK" dirty="0" smtClean="0"/>
          </a:p>
          <a:p>
            <a:pPr lvl="1">
              <a:lnSpc>
                <a:spcPct val="90000"/>
              </a:lnSpc>
              <a:buFontTx/>
              <a:buNone/>
            </a:pPr>
            <a:endParaRPr lang="en-US" altLang="da-DK" u="sng" dirty="0" smtClean="0"/>
          </a:p>
          <a:p>
            <a:pPr lvl="1">
              <a:lnSpc>
                <a:spcPct val="90000"/>
              </a:lnSpc>
              <a:buFontTx/>
              <a:buNone/>
            </a:pPr>
            <a:endParaRPr lang="en-US" altLang="da-DK" u="sng" dirty="0" smtClean="0"/>
          </a:p>
          <a:p>
            <a:pPr lvl="1">
              <a:lnSpc>
                <a:spcPct val="90000"/>
              </a:lnSpc>
              <a:buFontTx/>
              <a:buNone/>
            </a:pPr>
            <a:endParaRPr lang="en-US" altLang="da-DK" u="sng" dirty="0" smtClean="0"/>
          </a:p>
          <a:p>
            <a:pPr lvl="1">
              <a:lnSpc>
                <a:spcPct val="90000"/>
              </a:lnSpc>
              <a:buFontTx/>
              <a:buNone/>
            </a:pPr>
            <a:r>
              <a:rPr lang="en-US" altLang="da-DK" u="sng" dirty="0" smtClean="0"/>
              <a:t>Test cases </a:t>
            </a:r>
            <a:r>
              <a:rPr lang="en-US" altLang="da-DK" u="sng" dirty="0" smtClean="0"/>
              <a:t>(not legal age equivalence class)</a:t>
            </a:r>
            <a:endParaRPr lang="en-US" altLang="da-DK" u="sng" dirty="0" smtClean="0"/>
          </a:p>
          <a:p>
            <a:pPr lvl="1">
              <a:lnSpc>
                <a:spcPct val="90000"/>
              </a:lnSpc>
              <a:buFontTx/>
              <a:buNone/>
            </a:pPr>
            <a:r>
              <a:rPr lang="en-US" altLang="da-DK" b="1" dirty="0" smtClean="0">
                <a:solidFill>
                  <a:schemeClr val="tx2"/>
                </a:solidFill>
              </a:rPr>
              <a:t>0</a:t>
            </a:r>
            <a:r>
              <a:rPr lang="en-US" altLang="da-DK" dirty="0" smtClean="0"/>
              <a:t> (adjacent partition)</a:t>
            </a:r>
          </a:p>
          <a:p>
            <a:pPr lvl="1">
              <a:lnSpc>
                <a:spcPct val="90000"/>
              </a:lnSpc>
              <a:buFontTx/>
              <a:buNone/>
            </a:pPr>
            <a:r>
              <a:rPr lang="en-US" altLang="da-DK" b="1" dirty="0" smtClean="0">
                <a:solidFill>
                  <a:schemeClr val="tx2"/>
                </a:solidFill>
              </a:rPr>
              <a:t>1</a:t>
            </a:r>
            <a:r>
              <a:rPr lang="en-US" altLang="da-DK" dirty="0" smtClean="0">
                <a:solidFill>
                  <a:schemeClr val="tx2"/>
                </a:solidFill>
              </a:rPr>
              <a:t> </a:t>
            </a:r>
            <a:r>
              <a:rPr lang="en-US" altLang="da-DK" dirty="0" smtClean="0"/>
              <a:t>(min. value - close to boundary</a:t>
            </a:r>
            <a:r>
              <a:rPr lang="en-US" altLang="da-DK" dirty="0" smtClean="0"/>
              <a:t>)</a:t>
            </a:r>
          </a:p>
          <a:p>
            <a:pPr lvl="1">
              <a:lnSpc>
                <a:spcPct val="90000"/>
              </a:lnSpc>
              <a:buFontTx/>
              <a:buNone/>
            </a:pPr>
            <a:r>
              <a:rPr lang="en-US" altLang="da-DK" b="1" dirty="0" smtClean="0">
                <a:solidFill>
                  <a:schemeClr val="accent1"/>
                </a:solidFill>
              </a:rPr>
              <a:t>10</a:t>
            </a:r>
            <a:r>
              <a:rPr lang="en-US" altLang="da-DK" dirty="0" smtClean="0">
                <a:solidFill>
                  <a:schemeClr val="accent1"/>
                </a:solidFill>
              </a:rPr>
              <a:t> </a:t>
            </a:r>
            <a:r>
              <a:rPr lang="en-US" altLang="da-DK" dirty="0" smtClean="0"/>
              <a:t>(normal input – found during EP)</a:t>
            </a:r>
            <a:endParaRPr lang="en-US" altLang="da-DK" dirty="0" smtClean="0"/>
          </a:p>
          <a:p>
            <a:pPr>
              <a:lnSpc>
                <a:spcPct val="90000"/>
              </a:lnSpc>
              <a:buNone/>
            </a:pPr>
            <a:r>
              <a:rPr lang="en-US" altLang="da-DK" sz="2200" dirty="0"/>
              <a:t>	 </a:t>
            </a:r>
            <a:r>
              <a:rPr lang="en-US" altLang="da-DK" b="1" dirty="0">
                <a:solidFill>
                  <a:schemeClr val="tx2"/>
                </a:solidFill>
              </a:rPr>
              <a:t>17</a:t>
            </a:r>
            <a:r>
              <a:rPr lang="en-US" altLang="da-DK" dirty="0"/>
              <a:t> (max. value - close to boundary)</a:t>
            </a:r>
          </a:p>
          <a:p>
            <a:pPr>
              <a:lnSpc>
                <a:spcPct val="90000"/>
              </a:lnSpc>
              <a:buFontTx/>
              <a:buNone/>
            </a:pPr>
            <a:r>
              <a:rPr lang="en-US" altLang="da-DK" sz="2200" dirty="0"/>
              <a:t>	</a:t>
            </a:r>
            <a:r>
              <a:rPr lang="en-US" altLang="da-DK" dirty="0"/>
              <a:t> </a:t>
            </a:r>
            <a:r>
              <a:rPr lang="en-US" altLang="da-DK" b="1" dirty="0">
                <a:solidFill>
                  <a:schemeClr val="tx2"/>
                </a:solidFill>
              </a:rPr>
              <a:t>18</a:t>
            </a:r>
            <a:r>
              <a:rPr lang="en-US" altLang="da-DK" dirty="0"/>
              <a:t> (adjacent partition)</a:t>
            </a:r>
          </a:p>
          <a:p>
            <a:pPr>
              <a:lnSpc>
                <a:spcPct val="90000"/>
              </a:lnSpc>
            </a:pPr>
            <a:endParaRPr lang="en-US" altLang="da-DK" sz="2200" dirty="0"/>
          </a:p>
        </p:txBody>
      </p:sp>
      <p:sp>
        <p:nvSpPr>
          <p:cNvPr id="7" name="Rectangle 6"/>
          <p:cNvSpPr>
            <a:spLocks noChangeArrowheads="1"/>
          </p:cNvSpPr>
          <p:nvPr/>
        </p:nvSpPr>
        <p:spPr bwMode="auto">
          <a:xfrm>
            <a:off x="789212" y="1593841"/>
            <a:ext cx="8619269" cy="1425403"/>
          </a:xfrm>
          <a:prstGeom prst="rect">
            <a:avLst/>
          </a:prstGeom>
          <a:solidFill>
            <a:srgbClr val="FFFFCC"/>
          </a:solidFill>
          <a:ln w="9525">
            <a:solidFill>
              <a:schemeClr val="tx1"/>
            </a:solidFill>
            <a:miter lim="800000"/>
            <a:headEnd/>
            <a:tailEnd/>
          </a:ln>
        </p:spPr>
        <p:txBody>
          <a:bodyPr wrap="none" lIns="99377" tIns="49688" rIns="99377" bIns="49688" anchor="ctr"/>
          <a:lstStyle>
            <a:lvl1pPr marL="342900" indent="-342900" eaLnBrk="0" hangingPunct="0">
              <a:spcBef>
                <a:spcPct val="20000"/>
              </a:spcBef>
              <a:buChar char="•"/>
              <a:defRPr sz="2400">
                <a:solidFill>
                  <a:schemeClr val="tx1"/>
                </a:solidFill>
                <a:latin typeface="Verdana" pitchFamily="34" charset="0"/>
              </a:defRPr>
            </a:lvl1pPr>
            <a:lvl2pPr eaLnBrk="0" hangingPunct="0">
              <a:spcBef>
                <a:spcPct val="20000"/>
              </a:spcBef>
              <a:buChar char="–"/>
              <a:defRPr sz="2000">
                <a:solidFill>
                  <a:schemeClr val="tx1"/>
                </a:solidFill>
                <a:latin typeface="Verdana" pitchFamily="34" charset="0"/>
              </a:defRPr>
            </a:lvl2pPr>
            <a:lvl3pPr marL="1143000" indent="-228600" eaLnBrk="0" hangingPunct="0">
              <a:spcBef>
                <a:spcPct val="20000"/>
              </a:spcBef>
              <a:buChar char="•"/>
              <a:defRPr sz="2000">
                <a:solidFill>
                  <a:schemeClr val="tx1"/>
                </a:solidFill>
                <a:latin typeface="Verdana" pitchFamily="34" charset="0"/>
              </a:defRPr>
            </a:lvl3pPr>
            <a:lvl4pPr marL="1600200" indent="-228600" eaLnBrk="0" hangingPunct="0">
              <a:spcBef>
                <a:spcPct val="20000"/>
              </a:spcBef>
              <a:buChar char="–"/>
              <a:defRPr>
                <a:solidFill>
                  <a:schemeClr val="tx1"/>
                </a:solidFill>
                <a:latin typeface="Verdana" pitchFamily="34" charset="0"/>
              </a:defRPr>
            </a:lvl4pPr>
            <a:lvl5pPr marL="2057400" indent="-228600" eaLnBrk="0" hangingPunct="0">
              <a:spcBef>
                <a:spcPct val="20000"/>
              </a:spcBef>
              <a:buChar char="•"/>
              <a:defRPr>
                <a:solidFill>
                  <a:schemeClr val="tx1"/>
                </a:solidFill>
                <a:latin typeface="Verdana" pitchFamily="34" charset="0"/>
              </a:defRPr>
            </a:lvl5pPr>
            <a:lvl6pPr marL="2514600" indent="-228600" eaLnBrk="0" fontAlgn="base" hangingPunct="0">
              <a:spcBef>
                <a:spcPct val="20000"/>
              </a:spcBef>
              <a:spcAft>
                <a:spcPct val="0"/>
              </a:spcAft>
              <a:buChar char="•"/>
              <a:defRPr>
                <a:solidFill>
                  <a:schemeClr val="tx1"/>
                </a:solidFill>
                <a:latin typeface="Verdana" pitchFamily="34" charset="0"/>
              </a:defRPr>
            </a:lvl6pPr>
            <a:lvl7pPr marL="2971800" indent="-228600" eaLnBrk="0" fontAlgn="base" hangingPunct="0">
              <a:spcBef>
                <a:spcPct val="20000"/>
              </a:spcBef>
              <a:spcAft>
                <a:spcPct val="0"/>
              </a:spcAft>
              <a:buChar char="•"/>
              <a:defRPr>
                <a:solidFill>
                  <a:schemeClr val="tx1"/>
                </a:solidFill>
                <a:latin typeface="Verdana" pitchFamily="34" charset="0"/>
              </a:defRPr>
            </a:lvl7pPr>
            <a:lvl8pPr marL="3429000" indent="-228600" eaLnBrk="0" fontAlgn="base" hangingPunct="0">
              <a:spcBef>
                <a:spcPct val="20000"/>
              </a:spcBef>
              <a:spcAft>
                <a:spcPct val="0"/>
              </a:spcAft>
              <a:buChar char="•"/>
              <a:defRPr>
                <a:solidFill>
                  <a:schemeClr val="tx1"/>
                </a:solidFill>
                <a:latin typeface="Verdana" pitchFamily="34" charset="0"/>
              </a:defRPr>
            </a:lvl8pPr>
            <a:lvl9pPr marL="3886200" indent="-228600" eaLnBrk="0" fontAlgn="base" hangingPunct="0">
              <a:spcBef>
                <a:spcPct val="20000"/>
              </a:spcBef>
              <a:spcAft>
                <a:spcPct val="0"/>
              </a:spcAft>
              <a:buChar char="•"/>
              <a:defRPr>
                <a:solidFill>
                  <a:schemeClr val="tx1"/>
                </a:solidFill>
                <a:latin typeface="Verdana" pitchFamily="34" charset="0"/>
              </a:defRPr>
            </a:lvl9pPr>
          </a:lstStyle>
          <a:p>
            <a:pPr lvl="1" eaLnBrk="1" hangingPunct="1">
              <a:spcBef>
                <a:spcPct val="0"/>
              </a:spcBef>
              <a:buFontTx/>
              <a:buNone/>
            </a:pPr>
            <a:r>
              <a:rPr lang="en-US" altLang="da-DK" b="1" dirty="0">
                <a:solidFill>
                  <a:srgbClr val="A50021"/>
                </a:solidFill>
                <a:latin typeface="Courier New" pitchFamily="49" charset="0"/>
                <a:cs typeface="Courier New" pitchFamily="49" charset="0"/>
              </a:rPr>
              <a:t>// pre: 0 &lt; age</a:t>
            </a:r>
          </a:p>
          <a:p>
            <a:pPr lvl="1" eaLnBrk="1" hangingPunct="1">
              <a:spcBef>
                <a:spcPct val="0"/>
              </a:spcBef>
              <a:buFontTx/>
              <a:buNone/>
            </a:pPr>
            <a:r>
              <a:rPr lang="en-US" altLang="da-DK" b="1" dirty="0">
                <a:solidFill>
                  <a:srgbClr val="A50021"/>
                </a:solidFill>
                <a:latin typeface="Courier New" pitchFamily="49" charset="0"/>
                <a:cs typeface="Courier New" pitchFamily="49" charset="0"/>
              </a:rPr>
              <a:t>// post: returns true if age &gt;= 18, otherwise false</a:t>
            </a:r>
          </a:p>
          <a:p>
            <a:pPr lvl="1" eaLnBrk="1" hangingPunct="1">
              <a:spcBef>
                <a:spcPct val="0"/>
              </a:spcBef>
              <a:buFontTx/>
              <a:buNone/>
            </a:pPr>
            <a:endParaRPr lang="en-US" altLang="da-DK" b="1" dirty="0" smtClean="0">
              <a:solidFill>
                <a:srgbClr val="A50021"/>
              </a:solidFill>
              <a:latin typeface="Courier New" pitchFamily="49" charset="0"/>
              <a:cs typeface="Courier New" pitchFamily="49" charset="0"/>
            </a:endParaRPr>
          </a:p>
          <a:p>
            <a:pPr lvl="1" eaLnBrk="1" hangingPunct="1">
              <a:spcBef>
                <a:spcPct val="0"/>
              </a:spcBef>
              <a:buFontTx/>
              <a:buNone/>
            </a:pPr>
            <a:r>
              <a:rPr lang="en-US" altLang="da-DK" b="1" dirty="0" smtClean="0">
                <a:solidFill>
                  <a:srgbClr val="A50021"/>
                </a:solidFill>
                <a:latin typeface="Courier New" pitchFamily="49" charset="0"/>
                <a:cs typeface="Courier New" pitchFamily="49" charset="0"/>
              </a:rPr>
              <a:t>public </a:t>
            </a:r>
            <a:r>
              <a:rPr lang="en-US" altLang="da-DK" b="1" dirty="0" err="1">
                <a:solidFill>
                  <a:srgbClr val="A50021"/>
                </a:solidFill>
                <a:latin typeface="Courier New" pitchFamily="49" charset="0"/>
                <a:cs typeface="Courier New" pitchFamily="49" charset="0"/>
              </a:rPr>
              <a:t>boolean</a:t>
            </a:r>
            <a:r>
              <a:rPr lang="en-US" altLang="da-DK" b="1" dirty="0">
                <a:solidFill>
                  <a:srgbClr val="A50021"/>
                </a:solidFill>
                <a:latin typeface="Courier New" pitchFamily="49" charset="0"/>
                <a:cs typeface="Courier New" pitchFamily="49" charset="0"/>
              </a:rPr>
              <a:t> </a:t>
            </a:r>
            <a:r>
              <a:rPr lang="en-US" altLang="da-DK" b="1" dirty="0" err="1">
                <a:solidFill>
                  <a:srgbClr val="A50021"/>
                </a:solidFill>
                <a:latin typeface="Courier New" pitchFamily="49" charset="0"/>
                <a:cs typeface="Courier New" pitchFamily="49" charset="0"/>
              </a:rPr>
              <a:t>legalAge</a:t>
            </a:r>
            <a:r>
              <a:rPr lang="en-US" altLang="da-DK" b="1" dirty="0">
                <a:solidFill>
                  <a:srgbClr val="A50021"/>
                </a:solidFill>
                <a:latin typeface="Courier New" pitchFamily="49" charset="0"/>
                <a:cs typeface="Courier New" pitchFamily="49" charset="0"/>
              </a:rPr>
              <a:t>(</a:t>
            </a:r>
            <a:r>
              <a:rPr lang="en-US" altLang="da-DK" b="1" dirty="0" err="1">
                <a:solidFill>
                  <a:srgbClr val="A50021"/>
                </a:solidFill>
                <a:latin typeface="Courier New" pitchFamily="49" charset="0"/>
                <a:cs typeface="Courier New" pitchFamily="49" charset="0"/>
              </a:rPr>
              <a:t>int</a:t>
            </a:r>
            <a:r>
              <a:rPr lang="en-US" altLang="da-DK" b="1" dirty="0">
                <a:solidFill>
                  <a:srgbClr val="A50021"/>
                </a:solidFill>
                <a:latin typeface="Courier New" pitchFamily="49" charset="0"/>
                <a:cs typeface="Courier New" pitchFamily="49" charset="0"/>
              </a:rPr>
              <a:t> age</a:t>
            </a:r>
            <a:r>
              <a:rPr lang="en-US" altLang="da-DK" b="1" dirty="0" smtClean="0">
                <a:solidFill>
                  <a:srgbClr val="A50021"/>
                </a:solidFill>
                <a:latin typeface="Courier New" pitchFamily="49" charset="0"/>
                <a:cs typeface="Courier New" pitchFamily="49" charset="0"/>
              </a:rPr>
              <a:t>) { ... } </a:t>
            </a:r>
            <a:endParaRPr lang="da-DK" altLang="da-DK" b="1" dirty="0">
              <a:solidFill>
                <a:srgbClr val="A50021"/>
              </a:solidFill>
              <a:latin typeface="Courier New" pitchFamily="49" charset="0"/>
              <a:cs typeface="Courier New" pitchFamily="49" charset="0"/>
            </a:endParaRPr>
          </a:p>
        </p:txBody>
      </p:sp>
      <p:cxnSp>
        <p:nvCxnSpPr>
          <p:cNvPr id="9" name="Lige forbindelse 8"/>
          <p:cNvCxnSpPr/>
          <p:nvPr/>
        </p:nvCxnSpPr>
        <p:spPr>
          <a:xfrm>
            <a:off x="1320069" y="6287394"/>
            <a:ext cx="71438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Lige forbindelse 10"/>
          <p:cNvCxnSpPr/>
          <p:nvPr/>
        </p:nvCxnSpPr>
        <p:spPr>
          <a:xfrm rot="5400000">
            <a:off x="3222650" y="6326205"/>
            <a:ext cx="6985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Lige forbindelse 11"/>
          <p:cNvCxnSpPr/>
          <p:nvPr/>
        </p:nvCxnSpPr>
        <p:spPr>
          <a:xfrm rot="5400000">
            <a:off x="6095741" y="6326205"/>
            <a:ext cx="698599" cy="0"/>
          </a:xfrm>
          <a:prstGeom prst="line">
            <a:avLst/>
          </a:prstGeom>
        </p:spPr>
        <p:style>
          <a:lnRef idx="1">
            <a:schemeClr val="accent1"/>
          </a:lnRef>
          <a:fillRef idx="0">
            <a:schemeClr val="accent1"/>
          </a:fillRef>
          <a:effectRef idx="0">
            <a:schemeClr val="accent1"/>
          </a:effectRef>
          <a:fontRef idx="minor">
            <a:schemeClr val="tx1"/>
          </a:fontRef>
        </p:style>
      </p:cxnSp>
      <p:sp>
        <p:nvSpPr>
          <p:cNvPr id="33802" name="Tekstboks 12"/>
          <p:cNvSpPr txBox="1">
            <a:spLocks noChangeArrowheads="1"/>
          </p:cNvSpPr>
          <p:nvPr/>
        </p:nvSpPr>
        <p:spPr bwMode="auto">
          <a:xfrm>
            <a:off x="1475372" y="5821661"/>
            <a:ext cx="2018928" cy="408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377" tIns="49688" rIns="99377" bIns="49688">
            <a:spAutoFit/>
          </a:bodyPr>
          <a:lstStyle>
            <a:lvl1pPr eaLnBrk="0" hangingPunct="0">
              <a:spcBef>
                <a:spcPct val="20000"/>
              </a:spcBef>
              <a:buChar char="•"/>
              <a:defRPr sz="2400">
                <a:solidFill>
                  <a:schemeClr val="tx1"/>
                </a:solidFill>
                <a:latin typeface="Verdana" pitchFamily="34" charset="0"/>
              </a:defRPr>
            </a:lvl1pPr>
            <a:lvl2pPr marL="742950" indent="-285750" eaLnBrk="0" hangingPunct="0">
              <a:spcBef>
                <a:spcPct val="20000"/>
              </a:spcBef>
              <a:buChar char="–"/>
              <a:defRPr sz="2000">
                <a:solidFill>
                  <a:schemeClr val="tx1"/>
                </a:solidFill>
                <a:latin typeface="Verdana" pitchFamily="34" charset="0"/>
              </a:defRPr>
            </a:lvl2pPr>
            <a:lvl3pPr marL="1143000" indent="-228600" eaLnBrk="0" hangingPunct="0">
              <a:spcBef>
                <a:spcPct val="20000"/>
              </a:spcBef>
              <a:buChar char="•"/>
              <a:defRPr sz="2000">
                <a:solidFill>
                  <a:schemeClr val="tx1"/>
                </a:solidFill>
                <a:latin typeface="Verdana" pitchFamily="34" charset="0"/>
              </a:defRPr>
            </a:lvl3pPr>
            <a:lvl4pPr marL="1600200" indent="-228600" eaLnBrk="0" hangingPunct="0">
              <a:spcBef>
                <a:spcPct val="20000"/>
              </a:spcBef>
              <a:buChar char="–"/>
              <a:defRPr>
                <a:solidFill>
                  <a:schemeClr val="tx1"/>
                </a:solidFill>
                <a:latin typeface="Verdana" pitchFamily="34" charset="0"/>
              </a:defRPr>
            </a:lvl4pPr>
            <a:lvl5pPr marL="2057400" indent="-228600" eaLnBrk="0" hangingPunct="0">
              <a:spcBef>
                <a:spcPct val="20000"/>
              </a:spcBef>
              <a:buChar char="•"/>
              <a:defRPr>
                <a:solidFill>
                  <a:schemeClr val="tx1"/>
                </a:solidFill>
                <a:latin typeface="Verdana" pitchFamily="34" charset="0"/>
              </a:defRPr>
            </a:lvl5pPr>
            <a:lvl6pPr marL="2514600" indent="-228600" eaLnBrk="0" fontAlgn="base" hangingPunct="0">
              <a:spcBef>
                <a:spcPct val="20000"/>
              </a:spcBef>
              <a:spcAft>
                <a:spcPct val="0"/>
              </a:spcAft>
              <a:buChar char="•"/>
              <a:defRPr>
                <a:solidFill>
                  <a:schemeClr val="tx1"/>
                </a:solidFill>
                <a:latin typeface="Verdana" pitchFamily="34" charset="0"/>
              </a:defRPr>
            </a:lvl6pPr>
            <a:lvl7pPr marL="2971800" indent="-228600" eaLnBrk="0" fontAlgn="base" hangingPunct="0">
              <a:spcBef>
                <a:spcPct val="20000"/>
              </a:spcBef>
              <a:spcAft>
                <a:spcPct val="0"/>
              </a:spcAft>
              <a:buChar char="•"/>
              <a:defRPr>
                <a:solidFill>
                  <a:schemeClr val="tx1"/>
                </a:solidFill>
                <a:latin typeface="Verdana" pitchFamily="34" charset="0"/>
              </a:defRPr>
            </a:lvl7pPr>
            <a:lvl8pPr marL="3429000" indent="-228600" eaLnBrk="0" fontAlgn="base" hangingPunct="0">
              <a:spcBef>
                <a:spcPct val="20000"/>
              </a:spcBef>
              <a:spcAft>
                <a:spcPct val="0"/>
              </a:spcAft>
              <a:buChar char="•"/>
              <a:defRPr>
                <a:solidFill>
                  <a:schemeClr val="tx1"/>
                </a:solidFill>
                <a:latin typeface="Verdana" pitchFamily="34" charset="0"/>
              </a:defRPr>
            </a:lvl8pPr>
            <a:lvl9pPr marL="3886200" indent="-228600" eaLnBrk="0" fontAlgn="base" hangingPunct="0">
              <a:spcBef>
                <a:spcPct val="20000"/>
              </a:spcBef>
              <a:spcAft>
                <a:spcPct val="0"/>
              </a:spcAft>
              <a:buChar char="•"/>
              <a:defRPr>
                <a:solidFill>
                  <a:schemeClr val="tx1"/>
                </a:solidFill>
                <a:latin typeface="Verdana" pitchFamily="34" charset="0"/>
              </a:defRPr>
            </a:lvl9pPr>
          </a:lstStyle>
          <a:p>
            <a:pPr eaLnBrk="1" hangingPunct="1">
              <a:spcBef>
                <a:spcPct val="0"/>
              </a:spcBef>
              <a:buFontTx/>
              <a:buNone/>
            </a:pPr>
            <a:r>
              <a:rPr lang="da-DK" altLang="da-DK" sz="2000">
                <a:latin typeface="Arial" charset="0"/>
              </a:rPr>
              <a:t>Invalid</a:t>
            </a:r>
          </a:p>
        </p:txBody>
      </p:sp>
      <p:sp>
        <p:nvSpPr>
          <p:cNvPr id="33803" name="Tekstboks 13"/>
          <p:cNvSpPr txBox="1">
            <a:spLocks noChangeArrowheads="1"/>
          </p:cNvSpPr>
          <p:nvPr/>
        </p:nvSpPr>
        <p:spPr bwMode="auto">
          <a:xfrm>
            <a:off x="3882554" y="5821661"/>
            <a:ext cx="2018928" cy="408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377" tIns="49688" rIns="99377" bIns="49688">
            <a:spAutoFit/>
          </a:bodyPr>
          <a:lstStyle>
            <a:lvl1pPr eaLnBrk="0" hangingPunct="0">
              <a:spcBef>
                <a:spcPct val="20000"/>
              </a:spcBef>
              <a:buChar char="•"/>
              <a:defRPr sz="2400">
                <a:solidFill>
                  <a:schemeClr val="tx1"/>
                </a:solidFill>
                <a:latin typeface="Verdana" pitchFamily="34" charset="0"/>
              </a:defRPr>
            </a:lvl1pPr>
            <a:lvl2pPr marL="742950" indent="-285750" eaLnBrk="0" hangingPunct="0">
              <a:spcBef>
                <a:spcPct val="20000"/>
              </a:spcBef>
              <a:buChar char="–"/>
              <a:defRPr sz="2000">
                <a:solidFill>
                  <a:schemeClr val="tx1"/>
                </a:solidFill>
                <a:latin typeface="Verdana" pitchFamily="34" charset="0"/>
              </a:defRPr>
            </a:lvl2pPr>
            <a:lvl3pPr marL="1143000" indent="-228600" eaLnBrk="0" hangingPunct="0">
              <a:spcBef>
                <a:spcPct val="20000"/>
              </a:spcBef>
              <a:buChar char="•"/>
              <a:defRPr sz="2000">
                <a:solidFill>
                  <a:schemeClr val="tx1"/>
                </a:solidFill>
                <a:latin typeface="Verdana" pitchFamily="34" charset="0"/>
              </a:defRPr>
            </a:lvl3pPr>
            <a:lvl4pPr marL="1600200" indent="-228600" eaLnBrk="0" hangingPunct="0">
              <a:spcBef>
                <a:spcPct val="20000"/>
              </a:spcBef>
              <a:buChar char="–"/>
              <a:defRPr>
                <a:solidFill>
                  <a:schemeClr val="tx1"/>
                </a:solidFill>
                <a:latin typeface="Verdana" pitchFamily="34" charset="0"/>
              </a:defRPr>
            </a:lvl4pPr>
            <a:lvl5pPr marL="2057400" indent="-228600" eaLnBrk="0" hangingPunct="0">
              <a:spcBef>
                <a:spcPct val="20000"/>
              </a:spcBef>
              <a:buChar char="•"/>
              <a:defRPr>
                <a:solidFill>
                  <a:schemeClr val="tx1"/>
                </a:solidFill>
                <a:latin typeface="Verdana" pitchFamily="34" charset="0"/>
              </a:defRPr>
            </a:lvl5pPr>
            <a:lvl6pPr marL="2514600" indent="-228600" eaLnBrk="0" fontAlgn="base" hangingPunct="0">
              <a:spcBef>
                <a:spcPct val="20000"/>
              </a:spcBef>
              <a:spcAft>
                <a:spcPct val="0"/>
              </a:spcAft>
              <a:buChar char="•"/>
              <a:defRPr>
                <a:solidFill>
                  <a:schemeClr val="tx1"/>
                </a:solidFill>
                <a:latin typeface="Verdana" pitchFamily="34" charset="0"/>
              </a:defRPr>
            </a:lvl6pPr>
            <a:lvl7pPr marL="2971800" indent="-228600" eaLnBrk="0" fontAlgn="base" hangingPunct="0">
              <a:spcBef>
                <a:spcPct val="20000"/>
              </a:spcBef>
              <a:spcAft>
                <a:spcPct val="0"/>
              </a:spcAft>
              <a:buChar char="•"/>
              <a:defRPr>
                <a:solidFill>
                  <a:schemeClr val="tx1"/>
                </a:solidFill>
                <a:latin typeface="Verdana" pitchFamily="34" charset="0"/>
              </a:defRPr>
            </a:lvl7pPr>
            <a:lvl8pPr marL="3429000" indent="-228600" eaLnBrk="0" fontAlgn="base" hangingPunct="0">
              <a:spcBef>
                <a:spcPct val="20000"/>
              </a:spcBef>
              <a:spcAft>
                <a:spcPct val="0"/>
              </a:spcAft>
              <a:buChar char="•"/>
              <a:defRPr>
                <a:solidFill>
                  <a:schemeClr val="tx1"/>
                </a:solidFill>
                <a:latin typeface="Verdana" pitchFamily="34" charset="0"/>
              </a:defRPr>
            </a:lvl8pPr>
            <a:lvl9pPr marL="3886200" indent="-228600" eaLnBrk="0" fontAlgn="base" hangingPunct="0">
              <a:spcBef>
                <a:spcPct val="20000"/>
              </a:spcBef>
              <a:spcAft>
                <a:spcPct val="0"/>
              </a:spcAft>
              <a:buChar char="•"/>
              <a:defRPr>
                <a:solidFill>
                  <a:schemeClr val="tx1"/>
                </a:solidFill>
                <a:latin typeface="Verdana" pitchFamily="34" charset="0"/>
              </a:defRPr>
            </a:lvl9pPr>
          </a:lstStyle>
          <a:p>
            <a:pPr eaLnBrk="1" hangingPunct="1">
              <a:spcBef>
                <a:spcPct val="0"/>
              </a:spcBef>
              <a:buFontTx/>
              <a:buNone/>
            </a:pPr>
            <a:r>
              <a:rPr lang="da-DK" altLang="da-DK" sz="2000">
                <a:latin typeface="Arial" charset="0"/>
              </a:rPr>
              <a:t>Not legal age</a:t>
            </a:r>
          </a:p>
        </p:txBody>
      </p:sp>
      <p:sp>
        <p:nvSpPr>
          <p:cNvPr id="33804" name="Tekstboks 14"/>
          <p:cNvSpPr txBox="1">
            <a:spLocks noChangeArrowheads="1"/>
          </p:cNvSpPr>
          <p:nvPr/>
        </p:nvSpPr>
        <p:spPr bwMode="auto">
          <a:xfrm>
            <a:off x="6677993" y="5821661"/>
            <a:ext cx="2018928" cy="408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377" tIns="49688" rIns="99377" bIns="49688">
            <a:spAutoFit/>
          </a:bodyPr>
          <a:lstStyle>
            <a:lvl1pPr eaLnBrk="0" hangingPunct="0">
              <a:spcBef>
                <a:spcPct val="20000"/>
              </a:spcBef>
              <a:buChar char="•"/>
              <a:defRPr sz="2400">
                <a:solidFill>
                  <a:schemeClr val="tx1"/>
                </a:solidFill>
                <a:latin typeface="Verdana" pitchFamily="34" charset="0"/>
              </a:defRPr>
            </a:lvl1pPr>
            <a:lvl2pPr marL="742950" indent="-285750" eaLnBrk="0" hangingPunct="0">
              <a:spcBef>
                <a:spcPct val="20000"/>
              </a:spcBef>
              <a:buChar char="–"/>
              <a:defRPr sz="2000">
                <a:solidFill>
                  <a:schemeClr val="tx1"/>
                </a:solidFill>
                <a:latin typeface="Verdana" pitchFamily="34" charset="0"/>
              </a:defRPr>
            </a:lvl2pPr>
            <a:lvl3pPr marL="1143000" indent="-228600" eaLnBrk="0" hangingPunct="0">
              <a:spcBef>
                <a:spcPct val="20000"/>
              </a:spcBef>
              <a:buChar char="•"/>
              <a:defRPr sz="2000">
                <a:solidFill>
                  <a:schemeClr val="tx1"/>
                </a:solidFill>
                <a:latin typeface="Verdana" pitchFamily="34" charset="0"/>
              </a:defRPr>
            </a:lvl3pPr>
            <a:lvl4pPr marL="1600200" indent="-228600" eaLnBrk="0" hangingPunct="0">
              <a:spcBef>
                <a:spcPct val="20000"/>
              </a:spcBef>
              <a:buChar char="–"/>
              <a:defRPr>
                <a:solidFill>
                  <a:schemeClr val="tx1"/>
                </a:solidFill>
                <a:latin typeface="Verdana" pitchFamily="34" charset="0"/>
              </a:defRPr>
            </a:lvl4pPr>
            <a:lvl5pPr marL="2057400" indent="-228600" eaLnBrk="0" hangingPunct="0">
              <a:spcBef>
                <a:spcPct val="20000"/>
              </a:spcBef>
              <a:buChar char="•"/>
              <a:defRPr>
                <a:solidFill>
                  <a:schemeClr val="tx1"/>
                </a:solidFill>
                <a:latin typeface="Verdana" pitchFamily="34" charset="0"/>
              </a:defRPr>
            </a:lvl5pPr>
            <a:lvl6pPr marL="2514600" indent="-228600" eaLnBrk="0" fontAlgn="base" hangingPunct="0">
              <a:spcBef>
                <a:spcPct val="20000"/>
              </a:spcBef>
              <a:spcAft>
                <a:spcPct val="0"/>
              </a:spcAft>
              <a:buChar char="•"/>
              <a:defRPr>
                <a:solidFill>
                  <a:schemeClr val="tx1"/>
                </a:solidFill>
                <a:latin typeface="Verdana" pitchFamily="34" charset="0"/>
              </a:defRPr>
            </a:lvl6pPr>
            <a:lvl7pPr marL="2971800" indent="-228600" eaLnBrk="0" fontAlgn="base" hangingPunct="0">
              <a:spcBef>
                <a:spcPct val="20000"/>
              </a:spcBef>
              <a:spcAft>
                <a:spcPct val="0"/>
              </a:spcAft>
              <a:buChar char="•"/>
              <a:defRPr>
                <a:solidFill>
                  <a:schemeClr val="tx1"/>
                </a:solidFill>
                <a:latin typeface="Verdana" pitchFamily="34" charset="0"/>
              </a:defRPr>
            </a:lvl7pPr>
            <a:lvl8pPr marL="3429000" indent="-228600" eaLnBrk="0" fontAlgn="base" hangingPunct="0">
              <a:spcBef>
                <a:spcPct val="20000"/>
              </a:spcBef>
              <a:spcAft>
                <a:spcPct val="0"/>
              </a:spcAft>
              <a:buChar char="•"/>
              <a:defRPr>
                <a:solidFill>
                  <a:schemeClr val="tx1"/>
                </a:solidFill>
                <a:latin typeface="Verdana" pitchFamily="34" charset="0"/>
              </a:defRPr>
            </a:lvl8pPr>
            <a:lvl9pPr marL="3886200" indent="-228600" eaLnBrk="0" fontAlgn="base" hangingPunct="0">
              <a:spcBef>
                <a:spcPct val="20000"/>
              </a:spcBef>
              <a:spcAft>
                <a:spcPct val="0"/>
              </a:spcAft>
              <a:buChar char="•"/>
              <a:defRPr>
                <a:solidFill>
                  <a:schemeClr val="tx1"/>
                </a:solidFill>
                <a:latin typeface="Verdana" pitchFamily="34" charset="0"/>
              </a:defRPr>
            </a:lvl9pPr>
          </a:lstStyle>
          <a:p>
            <a:pPr eaLnBrk="1" hangingPunct="1">
              <a:spcBef>
                <a:spcPct val="0"/>
              </a:spcBef>
              <a:buFontTx/>
              <a:buNone/>
            </a:pPr>
            <a:r>
              <a:rPr lang="da-DK" altLang="da-DK" sz="2000">
                <a:latin typeface="Arial" charset="0"/>
              </a:rPr>
              <a:t>Legal age</a:t>
            </a:r>
          </a:p>
        </p:txBody>
      </p:sp>
      <p:sp>
        <p:nvSpPr>
          <p:cNvPr id="33805" name="Tekstboks 15"/>
          <p:cNvSpPr txBox="1">
            <a:spLocks noChangeArrowheads="1"/>
          </p:cNvSpPr>
          <p:nvPr/>
        </p:nvSpPr>
        <p:spPr bwMode="auto">
          <a:xfrm>
            <a:off x="6522690" y="6287394"/>
            <a:ext cx="621209" cy="408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377" tIns="49688" rIns="99377" bIns="49688">
            <a:spAutoFit/>
          </a:bodyPr>
          <a:lstStyle>
            <a:lvl1pPr eaLnBrk="0" hangingPunct="0">
              <a:spcBef>
                <a:spcPct val="20000"/>
              </a:spcBef>
              <a:buChar char="•"/>
              <a:defRPr sz="2400">
                <a:solidFill>
                  <a:schemeClr val="tx1"/>
                </a:solidFill>
                <a:latin typeface="Verdana" pitchFamily="34" charset="0"/>
              </a:defRPr>
            </a:lvl1pPr>
            <a:lvl2pPr marL="742950" indent="-285750" eaLnBrk="0" hangingPunct="0">
              <a:spcBef>
                <a:spcPct val="20000"/>
              </a:spcBef>
              <a:buChar char="–"/>
              <a:defRPr sz="2000">
                <a:solidFill>
                  <a:schemeClr val="tx1"/>
                </a:solidFill>
                <a:latin typeface="Verdana" pitchFamily="34" charset="0"/>
              </a:defRPr>
            </a:lvl2pPr>
            <a:lvl3pPr marL="1143000" indent="-228600" eaLnBrk="0" hangingPunct="0">
              <a:spcBef>
                <a:spcPct val="20000"/>
              </a:spcBef>
              <a:buChar char="•"/>
              <a:defRPr sz="2000">
                <a:solidFill>
                  <a:schemeClr val="tx1"/>
                </a:solidFill>
                <a:latin typeface="Verdana" pitchFamily="34" charset="0"/>
              </a:defRPr>
            </a:lvl3pPr>
            <a:lvl4pPr marL="1600200" indent="-228600" eaLnBrk="0" hangingPunct="0">
              <a:spcBef>
                <a:spcPct val="20000"/>
              </a:spcBef>
              <a:buChar char="–"/>
              <a:defRPr>
                <a:solidFill>
                  <a:schemeClr val="tx1"/>
                </a:solidFill>
                <a:latin typeface="Verdana" pitchFamily="34" charset="0"/>
              </a:defRPr>
            </a:lvl4pPr>
            <a:lvl5pPr marL="2057400" indent="-228600" eaLnBrk="0" hangingPunct="0">
              <a:spcBef>
                <a:spcPct val="20000"/>
              </a:spcBef>
              <a:buChar char="•"/>
              <a:defRPr>
                <a:solidFill>
                  <a:schemeClr val="tx1"/>
                </a:solidFill>
                <a:latin typeface="Verdana" pitchFamily="34" charset="0"/>
              </a:defRPr>
            </a:lvl5pPr>
            <a:lvl6pPr marL="2514600" indent="-228600" eaLnBrk="0" fontAlgn="base" hangingPunct="0">
              <a:spcBef>
                <a:spcPct val="20000"/>
              </a:spcBef>
              <a:spcAft>
                <a:spcPct val="0"/>
              </a:spcAft>
              <a:buChar char="•"/>
              <a:defRPr>
                <a:solidFill>
                  <a:schemeClr val="tx1"/>
                </a:solidFill>
                <a:latin typeface="Verdana" pitchFamily="34" charset="0"/>
              </a:defRPr>
            </a:lvl6pPr>
            <a:lvl7pPr marL="2971800" indent="-228600" eaLnBrk="0" fontAlgn="base" hangingPunct="0">
              <a:spcBef>
                <a:spcPct val="20000"/>
              </a:spcBef>
              <a:spcAft>
                <a:spcPct val="0"/>
              </a:spcAft>
              <a:buChar char="•"/>
              <a:defRPr>
                <a:solidFill>
                  <a:schemeClr val="tx1"/>
                </a:solidFill>
                <a:latin typeface="Verdana" pitchFamily="34" charset="0"/>
              </a:defRPr>
            </a:lvl7pPr>
            <a:lvl8pPr marL="3429000" indent="-228600" eaLnBrk="0" fontAlgn="base" hangingPunct="0">
              <a:spcBef>
                <a:spcPct val="20000"/>
              </a:spcBef>
              <a:spcAft>
                <a:spcPct val="0"/>
              </a:spcAft>
              <a:buChar char="•"/>
              <a:defRPr>
                <a:solidFill>
                  <a:schemeClr val="tx1"/>
                </a:solidFill>
                <a:latin typeface="Verdana" pitchFamily="34" charset="0"/>
              </a:defRPr>
            </a:lvl8pPr>
            <a:lvl9pPr marL="3886200" indent="-228600" eaLnBrk="0" fontAlgn="base" hangingPunct="0">
              <a:spcBef>
                <a:spcPct val="20000"/>
              </a:spcBef>
              <a:spcAft>
                <a:spcPct val="0"/>
              </a:spcAft>
              <a:buChar char="•"/>
              <a:defRPr>
                <a:solidFill>
                  <a:schemeClr val="tx1"/>
                </a:solidFill>
                <a:latin typeface="Verdana" pitchFamily="34" charset="0"/>
              </a:defRPr>
            </a:lvl9pPr>
          </a:lstStyle>
          <a:p>
            <a:pPr eaLnBrk="1" hangingPunct="1">
              <a:spcBef>
                <a:spcPct val="0"/>
              </a:spcBef>
              <a:buFontTx/>
              <a:buNone/>
            </a:pPr>
            <a:r>
              <a:rPr lang="da-DK" altLang="da-DK" sz="2000">
                <a:latin typeface="Arial" charset="0"/>
              </a:rPr>
              <a:t>18</a:t>
            </a:r>
          </a:p>
        </p:txBody>
      </p:sp>
      <p:sp>
        <p:nvSpPr>
          <p:cNvPr id="33806" name="Tekstboks 16"/>
          <p:cNvSpPr txBox="1">
            <a:spLocks noChangeArrowheads="1"/>
          </p:cNvSpPr>
          <p:nvPr/>
        </p:nvSpPr>
        <p:spPr bwMode="auto">
          <a:xfrm>
            <a:off x="3106044" y="6287394"/>
            <a:ext cx="543558" cy="408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377" tIns="49688" rIns="99377" bIns="49688">
            <a:spAutoFit/>
          </a:bodyPr>
          <a:lstStyle>
            <a:lvl1pPr eaLnBrk="0" hangingPunct="0">
              <a:spcBef>
                <a:spcPct val="20000"/>
              </a:spcBef>
              <a:buChar char="•"/>
              <a:defRPr sz="2400">
                <a:solidFill>
                  <a:schemeClr val="tx1"/>
                </a:solidFill>
                <a:latin typeface="Verdana" pitchFamily="34" charset="0"/>
              </a:defRPr>
            </a:lvl1pPr>
            <a:lvl2pPr marL="742950" indent="-285750" eaLnBrk="0" hangingPunct="0">
              <a:spcBef>
                <a:spcPct val="20000"/>
              </a:spcBef>
              <a:buChar char="–"/>
              <a:defRPr sz="2000">
                <a:solidFill>
                  <a:schemeClr val="tx1"/>
                </a:solidFill>
                <a:latin typeface="Verdana" pitchFamily="34" charset="0"/>
              </a:defRPr>
            </a:lvl2pPr>
            <a:lvl3pPr marL="1143000" indent="-228600" eaLnBrk="0" hangingPunct="0">
              <a:spcBef>
                <a:spcPct val="20000"/>
              </a:spcBef>
              <a:buChar char="•"/>
              <a:defRPr sz="2000">
                <a:solidFill>
                  <a:schemeClr val="tx1"/>
                </a:solidFill>
                <a:latin typeface="Verdana" pitchFamily="34" charset="0"/>
              </a:defRPr>
            </a:lvl3pPr>
            <a:lvl4pPr marL="1600200" indent="-228600" eaLnBrk="0" hangingPunct="0">
              <a:spcBef>
                <a:spcPct val="20000"/>
              </a:spcBef>
              <a:buChar char="–"/>
              <a:defRPr>
                <a:solidFill>
                  <a:schemeClr val="tx1"/>
                </a:solidFill>
                <a:latin typeface="Verdana" pitchFamily="34" charset="0"/>
              </a:defRPr>
            </a:lvl4pPr>
            <a:lvl5pPr marL="2057400" indent="-228600" eaLnBrk="0" hangingPunct="0">
              <a:spcBef>
                <a:spcPct val="20000"/>
              </a:spcBef>
              <a:buChar char="•"/>
              <a:defRPr>
                <a:solidFill>
                  <a:schemeClr val="tx1"/>
                </a:solidFill>
                <a:latin typeface="Verdana" pitchFamily="34" charset="0"/>
              </a:defRPr>
            </a:lvl5pPr>
            <a:lvl6pPr marL="2514600" indent="-228600" eaLnBrk="0" fontAlgn="base" hangingPunct="0">
              <a:spcBef>
                <a:spcPct val="20000"/>
              </a:spcBef>
              <a:spcAft>
                <a:spcPct val="0"/>
              </a:spcAft>
              <a:buChar char="•"/>
              <a:defRPr>
                <a:solidFill>
                  <a:schemeClr val="tx1"/>
                </a:solidFill>
                <a:latin typeface="Verdana" pitchFamily="34" charset="0"/>
              </a:defRPr>
            </a:lvl6pPr>
            <a:lvl7pPr marL="2971800" indent="-228600" eaLnBrk="0" fontAlgn="base" hangingPunct="0">
              <a:spcBef>
                <a:spcPct val="20000"/>
              </a:spcBef>
              <a:spcAft>
                <a:spcPct val="0"/>
              </a:spcAft>
              <a:buChar char="•"/>
              <a:defRPr>
                <a:solidFill>
                  <a:schemeClr val="tx1"/>
                </a:solidFill>
                <a:latin typeface="Verdana" pitchFamily="34" charset="0"/>
              </a:defRPr>
            </a:lvl7pPr>
            <a:lvl8pPr marL="3429000" indent="-228600" eaLnBrk="0" fontAlgn="base" hangingPunct="0">
              <a:spcBef>
                <a:spcPct val="20000"/>
              </a:spcBef>
              <a:spcAft>
                <a:spcPct val="0"/>
              </a:spcAft>
              <a:buChar char="•"/>
              <a:defRPr>
                <a:solidFill>
                  <a:schemeClr val="tx1"/>
                </a:solidFill>
                <a:latin typeface="Verdana" pitchFamily="34" charset="0"/>
              </a:defRPr>
            </a:lvl8pPr>
            <a:lvl9pPr marL="3886200" indent="-228600" eaLnBrk="0" fontAlgn="base" hangingPunct="0">
              <a:spcBef>
                <a:spcPct val="20000"/>
              </a:spcBef>
              <a:spcAft>
                <a:spcPct val="0"/>
              </a:spcAft>
              <a:buChar char="•"/>
              <a:defRPr>
                <a:solidFill>
                  <a:schemeClr val="tx1"/>
                </a:solidFill>
                <a:latin typeface="Verdana" pitchFamily="34" charset="0"/>
              </a:defRPr>
            </a:lvl9pPr>
          </a:lstStyle>
          <a:p>
            <a:pPr eaLnBrk="1" hangingPunct="1">
              <a:spcBef>
                <a:spcPct val="0"/>
              </a:spcBef>
              <a:buFontTx/>
              <a:buNone/>
            </a:pPr>
            <a:r>
              <a:rPr lang="da-DK" altLang="da-DK" sz="2000">
                <a:latin typeface="Arial" charset="0"/>
              </a:rPr>
              <a:t>0</a:t>
            </a:r>
          </a:p>
        </p:txBody>
      </p:sp>
      <p:sp>
        <p:nvSpPr>
          <p:cNvPr id="33807" name="Tekstboks 17"/>
          <p:cNvSpPr txBox="1">
            <a:spLocks noChangeArrowheads="1"/>
          </p:cNvSpPr>
          <p:nvPr/>
        </p:nvSpPr>
        <p:spPr bwMode="auto">
          <a:xfrm>
            <a:off x="3649601" y="6287394"/>
            <a:ext cx="543557" cy="408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377" tIns="49688" rIns="99377" bIns="49688">
            <a:spAutoFit/>
          </a:bodyPr>
          <a:lstStyle>
            <a:lvl1pPr eaLnBrk="0" hangingPunct="0">
              <a:spcBef>
                <a:spcPct val="20000"/>
              </a:spcBef>
              <a:buChar char="•"/>
              <a:defRPr sz="2400">
                <a:solidFill>
                  <a:schemeClr val="tx1"/>
                </a:solidFill>
                <a:latin typeface="Verdana" pitchFamily="34" charset="0"/>
              </a:defRPr>
            </a:lvl1pPr>
            <a:lvl2pPr marL="742950" indent="-285750" eaLnBrk="0" hangingPunct="0">
              <a:spcBef>
                <a:spcPct val="20000"/>
              </a:spcBef>
              <a:buChar char="–"/>
              <a:defRPr sz="2000">
                <a:solidFill>
                  <a:schemeClr val="tx1"/>
                </a:solidFill>
                <a:latin typeface="Verdana" pitchFamily="34" charset="0"/>
              </a:defRPr>
            </a:lvl2pPr>
            <a:lvl3pPr marL="1143000" indent="-228600" eaLnBrk="0" hangingPunct="0">
              <a:spcBef>
                <a:spcPct val="20000"/>
              </a:spcBef>
              <a:buChar char="•"/>
              <a:defRPr sz="2000">
                <a:solidFill>
                  <a:schemeClr val="tx1"/>
                </a:solidFill>
                <a:latin typeface="Verdana" pitchFamily="34" charset="0"/>
              </a:defRPr>
            </a:lvl3pPr>
            <a:lvl4pPr marL="1600200" indent="-228600" eaLnBrk="0" hangingPunct="0">
              <a:spcBef>
                <a:spcPct val="20000"/>
              </a:spcBef>
              <a:buChar char="–"/>
              <a:defRPr>
                <a:solidFill>
                  <a:schemeClr val="tx1"/>
                </a:solidFill>
                <a:latin typeface="Verdana" pitchFamily="34" charset="0"/>
              </a:defRPr>
            </a:lvl4pPr>
            <a:lvl5pPr marL="2057400" indent="-228600" eaLnBrk="0" hangingPunct="0">
              <a:spcBef>
                <a:spcPct val="20000"/>
              </a:spcBef>
              <a:buChar char="•"/>
              <a:defRPr>
                <a:solidFill>
                  <a:schemeClr val="tx1"/>
                </a:solidFill>
                <a:latin typeface="Verdana" pitchFamily="34" charset="0"/>
              </a:defRPr>
            </a:lvl5pPr>
            <a:lvl6pPr marL="2514600" indent="-228600" eaLnBrk="0" fontAlgn="base" hangingPunct="0">
              <a:spcBef>
                <a:spcPct val="20000"/>
              </a:spcBef>
              <a:spcAft>
                <a:spcPct val="0"/>
              </a:spcAft>
              <a:buChar char="•"/>
              <a:defRPr>
                <a:solidFill>
                  <a:schemeClr val="tx1"/>
                </a:solidFill>
                <a:latin typeface="Verdana" pitchFamily="34" charset="0"/>
              </a:defRPr>
            </a:lvl6pPr>
            <a:lvl7pPr marL="2971800" indent="-228600" eaLnBrk="0" fontAlgn="base" hangingPunct="0">
              <a:spcBef>
                <a:spcPct val="20000"/>
              </a:spcBef>
              <a:spcAft>
                <a:spcPct val="0"/>
              </a:spcAft>
              <a:buChar char="•"/>
              <a:defRPr>
                <a:solidFill>
                  <a:schemeClr val="tx1"/>
                </a:solidFill>
                <a:latin typeface="Verdana" pitchFamily="34" charset="0"/>
              </a:defRPr>
            </a:lvl7pPr>
            <a:lvl8pPr marL="3429000" indent="-228600" eaLnBrk="0" fontAlgn="base" hangingPunct="0">
              <a:spcBef>
                <a:spcPct val="20000"/>
              </a:spcBef>
              <a:spcAft>
                <a:spcPct val="0"/>
              </a:spcAft>
              <a:buChar char="•"/>
              <a:defRPr>
                <a:solidFill>
                  <a:schemeClr val="tx1"/>
                </a:solidFill>
                <a:latin typeface="Verdana" pitchFamily="34" charset="0"/>
              </a:defRPr>
            </a:lvl8pPr>
            <a:lvl9pPr marL="3886200" indent="-228600" eaLnBrk="0" fontAlgn="base" hangingPunct="0">
              <a:spcBef>
                <a:spcPct val="20000"/>
              </a:spcBef>
              <a:spcAft>
                <a:spcPct val="0"/>
              </a:spcAft>
              <a:buChar char="•"/>
              <a:defRPr>
                <a:solidFill>
                  <a:schemeClr val="tx1"/>
                </a:solidFill>
                <a:latin typeface="Verdana" pitchFamily="34" charset="0"/>
              </a:defRPr>
            </a:lvl9pPr>
          </a:lstStyle>
          <a:p>
            <a:pPr eaLnBrk="1" hangingPunct="1">
              <a:spcBef>
                <a:spcPct val="0"/>
              </a:spcBef>
              <a:buFontTx/>
              <a:buNone/>
            </a:pPr>
            <a:r>
              <a:rPr lang="da-DK" altLang="da-DK" sz="2000">
                <a:latin typeface="Arial" charset="0"/>
              </a:rPr>
              <a:t>1</a:t>
            </a:r>
          </a:p>
        </p:txBody>
      </p:sp>
      <p:sp>
        <p:nvSpPr>
          <p:cNvPr id="33808" name="Tekstboks 18"/>
          <p:cNvSpPr txBox="1">
            <a:spLocks noChangeArrowheads="1"/>
          </p:cNvSpPr>
          <p:nvPr/>
        </p:nvSpPr>
        <p:spPr bwMode="auto">
          <a:xfrm>
            <a:off x="5901483" y="6287394"/>
            <a:ext cx="543558" cy="408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377" tIns="49688" rIns="99377" bIns="49688">
            <a:spAutoFit/>
          </a:bodyPr>
          <a:lstStyle>
            <a:lvl1pPr eaLnBrk="0" hangingPunct="0">
              <a:spcBef>
                <a:spcPct val="20000"/>
              </a:spcBef>
              <a:buChar char="•"/>
              <a:defRPr sz="2400">
                <a:solidFill>
                  <a:schemeClr val="tx1"/>
                </a:solidFill>
                <a:latin typeface="Verdana" pitchFamily="34" charset="0"/>
              </a:defRPr>
            </a:lvl1pPr>
            <a:lvl2pPr marL="742950" indent="-285750" eaLnBrk="0" hangingPunct="0">
              <a:spcBef>
                <a:spcPct val="20000"/>
              </a:spcBef>
              <a:buChar char="–"/>
              <a:defRPr sz="2000">
                <a:solidFill>
                  <a:schemeClr val="tx1"/>
                </a:solidFill>
                <a:latin typeface="Verdana" pitchFamily="34" charset="0"/>
              </a:defRPr>
            </a:lvl2pPr>
            <a:lvl3pPr marL="1143000" indent="-228600" eaLnBrk="0" hangingPunct="0">
              <a:spcBef>
                <a:spcPct val="20000"/>
              </a:spcBef>
              <a:buChar char="•"/>
              <a:defRPr sz="2000">
                <a:solidFill>
                  <a:schemeClr val="tx1"/>
                </a:solidFill>
                <a:latin typeface="Verdana" pitchFamily="34" charset="0"/>
              </a:defRPr>
            </a:lvl3pPr>
            <a:lvl4pPr marL="1600200" indent="-228600" eaLnBrk="0" hangingPunct="0">
              <a:spcBef>
                <a:spcPct val="20000"/>
              </a:spcBef>
              <a:buChar char="–"/>
              <a:defRPr>
                <a:solidFill>
                  <a:schemeClr val="tx1"/>
                </a:solidFill>
                <a:latin typeface="Verdana" pitchFamily="34" charset="0"/>
              </a:defRPr>
            </a:lvl4pPr>
            <a:lvl5pPr marL="2057400" indent="-228600" eaLnBrk="0" hangingPunct="0">
              <a:spcBef>
                <a:spcPct val="20000"/>
              </a:spcBef>
              <a:buChar char="•"/>
              <a:defRPr>
                <a:solidFill>
                  <a:schemeClr val="tx1"/>
                </a:solidFill>
                <a:latin typeface="Verdana" pitchFamily="34" charset="0"/>
              </a:defRPr>
            </a:lvl5pPr>
            <a:lvl6pPr marL="2514600" indent="-228600" eaLnBrk="0" fontAlgn="base" hangingPunct="0">
              <a:spcBef>
                <a:spcPct val="20000"/>
              </a:spcBef>
              <a:spcAft>
                <a:spcPct val="0"/>
              </a:spcAft>
              <a:buChar char="•"/>
              <a:defRPr>
                <a:solidFill>
                  <a:schemeClr val="tx1"/>
                </a:solidFill>
                <a:latin typeface="Verdana" pitchFamily="34" charset="0"/>
              </a:defRPr>
            </a:lvl6pPr>
            <a:lvl7pPr marL="2971800" indent="-228600" eaLnBrk="0" fontAlgn="base" hangingPunct="0">
              <a:spcBef>
                <a:spcPct val="20000"/>
              </a:spcBef>
              <a:spcAft>
                <a:spcPct val="0"/>
              </a:spcAft>
              <a:buChar char="•"/>
              <a:defRPr>
                <a:solidFill>
                  <a:schemeClr val="tx1"/>
                </a:solidFill>
                <a:latin typeface="Verdana" pitchFamily="34" charset="0"/>
              </a:defRPr>
            </a:lvl7pPr>
            <a:lvl8pPr marL="3429000" indent="-228600" eaLnBrk="0" fontAlgn="base" hangingPunct="0">
              <a:spcBef>
                <a:spcPct val="20000"/>
              </a:spcBef>
              <a:spcAft>
                <a:spcPct val="0"/>
              </a:spcAft>
              <a:buChar char="•"/>
              <a:defRPr>
                <a:solidFill>
                  <a:schemeClr val="tx1"/>
                </a:solidFill>
                <a:latin typeface="Verdana" pitchFamily="34" charset="0"/>
              </a:defRPr>
            </a:lvl8pPr>
            <a:lvl9pPr marL="3886200" indent="-228600" eaLnBrk="0" fontAlgn="base" hangingPunct="0">
              <a:spcBef>
                <a:spcPct val="20000"/>
              </a:spcBef>
              <a:spcAft>
                <a:spcPct val="0"/>
              </a:spcAft>
              <a:buChar char="•"/>
              <a:defRPr>
                <a:solidFill>
                  <a:schemeClr val="tx1"/>
                </a:solidFill>
                <a:latin typeface="Verdana" pitchFamily="34" charset="0"/>
              </a:defRPr>
            </a:lvl9pPr>
          </a:lstStyle>
          <a:p>
            <a:pPr eaLnBrk="1" hangingPunct="1">
              <a:spcBef>
                <a:spcPct val="0"/>
              </a:spcBef>
              <a:buFontTx/>
              <a:buNone/>
            </a:pPr>
            <a:r>
              <a:rPr lang="da-DK" altLang="da-DK" sz="2000">
                <a:latin typeface="Arial" charset="0"/>
              </a:rPr>
              <a:t>17</a:t>
            </a:r>
          </a:p>
        </p:txBody>
      </p:sp>
    </p:spTree>
    <p:extLst>
      <p:ext uri="{BB962C8B-B14F-4D97-AF65-F5344CB8AC3E}">
        <p14:creationId xmlns:p14="http://schemas.microsoft.com/office/powerpoint/2010/main" val="35779563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el 1"/>
          <p:cNvSpPr>
            <a:spLocks noGrp="1"/>
          </p:cNvSpPr>
          <p:nvPr>
            <p:ph type="title"/>
          </p:nvPr>
        </p:nvSpPr>
        <p:spPr/>
        <p:txBody>
          <a:bodyPr/>
          <a:lstStyle/>
          <a:p>
            <a:r>
              <a:rPr lang="da-DK" altLang="da-DK" b="1" dirty="0" err="1" smtClean="0"/>
              <a:t>What</a:t>
            </a:r>
            <a:r>
              <a:rPr lang="da-DK" altLang="da-DK" b="1" dirty="0" smtClean="0"/>
              <a:t> to do with open </a:t>
            </a:r>
            <a:r>
              <a:rPr lang="da-DK" altLang="da-DK" b="1" dirty="0" err="1" smtClean="0"/>
              <a:t>boundaries</a:t>
            </a:r>
            <a:r>
              <a:rPr lang="da-DK" altLang="da-DK" b="1" dirty="0" smtClean="0"/>
              <a:t>?</a:t>
            </a:r>
            <a:endParaRPr lang="da-DK" altLang="da-DK" b="1" dirty="0" smtClean="0"/>
          </a:p>
        </p:txBody>
      </p:sp>
      <p:sp>
        <p:nvSpPr>
          <p:cNvPr id="34819" name="Pladsholder til indhold 2"/>
          <p:cNvSpPr>
            <a:spLocks noGrp="1"/>
          </p:cNvSpPr>
          <p:nvPr>
            <p:ph idx="1"/>
          </p:nvPr>
        </p:nvSpPr>
        <p:spPr/>
        <p:txBody>
          <a:bodyPr/>
          <a:lstStyle/>
          <a:p>
            <a:r>
              <a:rPr lang="en-US" altLang="da-DK" dirty="0" smtClean="0"/>
              <a:t>Open boundaries are more difficult to test, but there are ways to approach them. </a:t>
            </a:r>
            <a:endParaRPr lang="en-US" altLang="da-DK" dirty="0" smtClean="0"/>
          </a:p>
          <a:p>
            <a:endParaRPr lang="en-US" altLang="da-DK" dirty="0" smtClean="0"/>
          </a:p>
          <a:p>
            <a:r>
              <a:rPr lang="en-US" altLang="da-DK" dirty="0" smtClean="0"/>
              <a:t>The best solution is to find out what the boundary should be specified </a:t>
            </a:r>
            <a:r>
              <a:rPr lang="en-US" altLang="da-DK" dirty="0" smtClean="0"/>
              <a:t>as:</a:t>
            </a:r>
            <a:endParaRPr lang="en-US" altLang="da-DK" dirty="0" smtClean="0"/>
          </a:p>
          <a:p>
            <a:pPr lvl="1"/>
            <a:r>
              <a:rPr lang="en-US" altLang="da-DK" dirty="0" smtClean="0"/>
              <a:t>Ask PO</a:t>
            </a:r>
            <a:endParaRPr lang="en-US" altLang="da-DK" dirty="0" smtClean="0"/>
          </a:p>
          <a:p>
            <a:pPr lvl="1"/>
            <a:r>
              <a:rPr lang="en-US" altLang="da-DK" dirty="0" smtClean="0"/>
              <a:t>investigate other related areas of the system. Ex.:</a:t>
            </a:r>
          </a:p>
          <a:p>
            <a:pPr lvl="2"/>
            <a:r>
              <a:rPr lang="en-US" altLang="da-DK" dirty="0" smtClean="0"/>
              <a:t>The </a:t>
            </a:r>
            <a:r>
              <a:rPr lang="en-US" altLang="da-DK" dirty="0" smtClean="0"/>
              <a:t>input field </a:t>
            </a:r>
            <a:r>
              <a:rPr lang="en-US" altLang="da-DK" dirty="0" smtClean="0"/>
              <a:t>that holds the account balance figure may be only six figures plus two decimal figures. This would give a maximum account balance of $999 999.99 so we could use that as our maximum boundary value.</a:t>
            </a:r>
            <a:endParaRPr lang="da-DK" altLang="da-DK" dirty="0" smtClean="0"/>
          </a:p>
        </p:txBody>
      </p:sp>
      <p:sp>
        <p:nvSpPr>
          <p:cNvPr id="34820" name="Pladsholder til dato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600">
                <a:solidFill>
                  <a:schemeClr val="tx1"/>
                </a:solidFill>
                <a:latin typeface="Verdana" pitchFamily="34" charset="0"/>
              </a:defRPr>
            </a:lvl1pPr>
            <a:lvl2pPr marL="807438" indent="-310553" eaLnBrk="0" hangingPunct="0">
              <a:spcBef>
                <a:spcPct val="20000"/>
              </a:spcBef>
              <a:buChar char="–"/>
              <a:defRPr sz="2200">
                <a:solidFill>
                  <a:schemeClr val="tx1"/>
                </a:solidFill>
                <a:latin typeface="Verdana" pitchFamily="34" charset="0"/>
              </a:defRPr>
            </a:lvl2pPr>
            <a:lvl3pPr marL="1242212" indent="-248442" eaLnBrk="0" hangingPunct="0">
              <a:spcBef>
                <a:spcPct val="20000"/>
              </a:spcBef>
              <a:buChar char="•"/>
              <a:defRPr sz="2200">
                <a:solidFill>
                  <a:schemeClr val="tx1"/>
                </a:solidFill>
                <a:latin typeface="Verdana" pitchFamily="34" charset="0"/>
              </a:defRPr>
            </a:lvl3pPr>
            <a:lvl4pPr marL="1739097" indent="-248442" eaLnBrk="0" hangingPunct="0">
              <a:spcBef>
                <a:spcPct val="20000"/>
              </a:spcBef>
              <a:buChar char="–"/>
              <a:defRPr>
                <a:solidFill>
                  <a:schemeClr val="tx1"/>
                </a:solidFill>
                <a:latin typeface="Verdana" pitchFamily="34" charset="0"/>
              </a:defRPr>
            </a:lvl4pPr>
            <a:lvl5pPr marL="2235982" indent="-248442" eaLnBrk="0" hangingPunct="0">
              <a:spcBef>
                <a:spcPct val="20000"/>
              </a:spcBef>
              <a:buChar char="•"/>
              <a:defRPr>
                <a:solidFill>
                  <a:schemeClr val="tx1"/>
                </a:solidFill>
                <a:latin typeface="Verdana" pitchFamily="34" charset="0"/>
              </a:defRPr>
            </a:lvl5pPr>
            <a:lvl6pPr marL="2732867" indent="-248442" eaLnBrk="0" fontAlgn="base" hangingPunct="0">
              <a:spcBef>
                <a:spcPct val="20000"/>
              </a:spcBef>
              <a:spcAft>
                <a:spcPct val="0"/>
              </a:spcAft>
              <a:buChar char="•"/>
              <a:defRPr>
                <a:solidFill>
                  <a:schemeClr val="tx1"/>
                </a:solidFill>
                <a:latin typeface="Verdana" pitchFamily="34" charset="0"/>
              </a:defRPr>
            </a:lvl6pPr>
            <a:lvl7pPr marL="3229752" indent="-248442" eaLnBrk="0" fontAlgn="base" hangingPunct="0">
              <a:spcBef>
                <a:spcPct val="20000"/>
              </a:spcBef>
              <a:spcAft>
                <a:spcPct val="0"/>
              </a:spcAft>
              <a:buChar char="•"/>
              <a:defRPr>
                <a:solidFill>
                  <a:schemeClr val="tx1"/>
                </a:solidFill>
                <a:latin typeface="Verdana" pitchFamily="34" charset="0"/>
              </a:defRPr>
            </a:lvl7pPr>
            <a:lvl8pPr marL="3726637" indent="-248442" eaLnBrk="0" fontAlgn="base" hangingPunct="0">
              <a:spcBef>
                <a:spcPct val="20000"/>
              </a:spcBef>
              <a:spcAft>
                <a:spcPct val="0"/>
              </a:spcAft>
              <a:buChar char="•"/>
              <a:defRPr>
                <a:solidFill>
                  <a:schemeClr val="tx1"/>
                </a:solidFill>
                <a:latin typeface="Verdana" pitchFamily="34" charset="0"/>
              </a:defRPr>
            </a:lvl8pPr>
            <a:lvl9pPr marL="4223522" indent="-248442" eaLnBrk="0" fontAlgn="base" hangingPunct="0">
              <a:spcBef>
                <a:spcPct val="20000"/>
              </a:spcBef>
              <a:spcAft>
                <a:spcPct val="0"/>
              </a:spcAft>
              <a:buChar char="•"/>
              <a:defRPr>
                <a:solidFill>
                  <a:schemeClr val="tx1"/>
                </a:solidFill>
                <a:latin typeface="Verdana" pitchFamily="34" charset="0"/>
              </a:defRPr>
            </a:lvl9pPr>
          </a:lstStyle>
          <a:p>
            <a:pPr eaLnBrk="1" hangingPunct="1">
              <a:spcBef>
                <a:spcPct val="0"/>
              </a:spcBef>
              <a:buFontTx/>
              <a:buNone/>
            </a:pPr>
            <a:fld id="{48FC32AE-CE67-47E5-8AF4-590D5755A19E}" type="datetime1">
              <a:rPr lang="da-DK" altLang="da-DK" sz="1500"/>
              <a:pPr eaLnBrk="1" hangingPunct="1">
                <a:spcBef>
                  <a:spcPct val="0"/>
                </a:spcBef>
                <a:buFontTx/>
                <a:buNone/>
              </a:pPr>
              <a:t>17-04-2017</a:t>
            </a:fld>
            <a:endParaRPr lang="da-DK" altLang="da-DK" sz="1500"/>
          </a:p>
        </p:txBody>
      </p:sp>
      <p:sp>
        <p:nvSpPr>
          <p:cNvPr id="5" name="Pladsholder til sidefod 4"/>
          <p:cNvSpPr>
            <a:spLocks noGrp="1"/>
          </p:cNvSpPr>
          <p:nvPr>
            <p:ph type="ftr" sz="quarter" idx="11"/>
          </p:nvPr>
        </p:nvSpPr>
        <p:spPr/>
        <p:txBody>
          <a:bodyPr/>
          <a:lstStyle/>
          <a:p>
            <a:pPr>
              <a:defRPr/>
            </a:pPr>
            <a:r>
              <a:rPr lang="da-DK" smtClean="0"/>
              <a:t>Test Design Techniques</a:t>
            </a:r>
            <a:endParaRPr lang="da-DK"/>
          </a:p>
        </p:txBody>
      </p:sp>
    </p:spTree>
    <p:extLst>
      <p:ext uri="{BB962C8B-B14F-4D97-AF65-F5344CB8AC3E}">
        <p14:creationId xmlns:p14="http://schemas.microsoft.com/office/powerpoint/2010/main" val="26009729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smtClean="0"/>
              <a:t>Whitebox</a:t>
            </a:r>
            <a:r>
              <a:rPr lang="en-US" dirty="0" smtClean="0"/>
              <a:t> </a:t>
            </a:r>
            <a:r>
              <a:rPr lang="en-US" sz="2800" dirty="0" smtClean="0"/>
              <a:t>(Peter </a:t>
            </a:r>
            <a:r>
              <a:rPr lang="en-US" sz="2800" dirty="0" err="1" smtClean="0"/>
              <a:t>Sestoft</a:t>
            </a:r>
            <a:r>
              <a:rPr lang="en-US" sz="2800" dirty="0" smtClean="0"/>
              <a:t> Example 2.1)</a:t>
            </a:r>
            <a:endParaRPr lang="en-US" sz="2800" dirty="0"/>
          </a:p>
        </p:txBody>
      </p:sp>
      <p:pic>
        <p:nvPicPr>
          <p:cNvPr id="4" name="Picture 3"/>
          <p:cNvPicPr>
            <a:picLocks noChangeAspect="1"/>
          </p:cNvPicPr>
          <p:nvPr/>
        </p:nvPicPr>
        <p:blipFill>
          <a:blip r:embed="rId2"/>
          <a:stretch>
            <a:fillRect/>
          </a:stretch>
        </p:blipFill>
        <p:spPr>
          <a:xfrm>
            <a:off x="-1" y="831396"/>
            <a:ext cx="9973857" cy="5701430"/>
          </a:xfrm>
          <a:prstGeom prst="rect">
            <a:avLst/>
          </a:prstGeom>
        </p:spPr>
      </p:pic>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7238" y="198280"/>
            <a:ext cx="1820174" cy="104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60477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39980" y="0"/>
            <a:ext cx="6179479" cy="7451725"/>
          </a:xfrm>
          <a:prstGeom prst="rect">
            <a:avLst/>
          </a:prstGeom>
        </p:spPr>
      </p:pic>
      <p:sp>
        <p:nvSpPr>
          <p:cNvPr id="2" name="Pladsholder til tekst 1"/>
          <p:cNvSpPr>
            <a:spLocks noGrp="1"/>
          </p:cNvSpPr>
          <p:nvPr>
            <p:ph type="body" sz="quarter" idx="10"/>
          </p:nvPr>
        </p:nvSpPr>
        <p:spPr/>
        <p:txBody>
          <a:bodyPr/>
          <a:lstStyle/>
          <a:p>
            <a:r>
              <a:rPr lang="da-DK" dirty="0" err="1" smtClean="0"/>
              <a:t>Example</a:t>
            </a:r>
            <a:r>
              <a:rPr lang="da-DK" dirty="0" smtClean="0"/>
              <a:t> 2.1</a:t>
            </a:r>
            <a:endParaRPr lang="da-DK" dirty="0"/>
          </a:p>
        </p:txBody>
      </p:sp>
    </p:spTree>
    <p:extLst>
      <p:ext uri="{BB962C8B-B14F-4D97-AF65-F5344CB8AC3E}">
        <p14:creationId xmlns:p14="http://schemas.microsoft.com/office/powerpoint/2010/main" val="14313765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Car diagnose computer</a:t>
            </a:r>
            <a:endParaRPr lang="en-US" dirty="0"/>
          </a:p>
        </p:txBody>
      </p:sp>
      <p:pic>
        <p:nvPicPr>
          <p:cNvPr id="4" name="Picture 3"/>
          <p:cNvPicPr>
            <a:picLocks noChangeAspect="1"/>
          </p:cNvPicPr>
          <p:nvPr/>
        </p:nvPicPr>
        <p:blipFill>
          <a:blip r:embed="rId2"/>
          <a:stretch>
            <a:fillRect/>
          </a:stretch>
        </p:blipFill>
        <p:spPr>
          <a:xfrm>
            <a:off x="191867" y="927100"/>
            <a:ext cx="7847234" cy="5885426"/>
          </a:xfrm>
          <a:prstGeom prst="rect">
            <a:avLst/>
          </a:prstGeom>
        </p:spPr>
      </p:pic>
    </p:spTree>
    <p:extLst>
      <p:ext uri="{BB962C8B-B14F-4D97-AF65-F5344CB8AC3E}">
        <p14:creationId xmlns:p14="http://schemas.microsoft.com/office/powerpoint/2010/main" val="7865841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65988" y="206906"/>
            <a:ext cx="10271976" cy="624490"/>
          </a:xfrm>
        </p:spPr>
        <p:txBody>
          <a:bodyPr/>
          <a:lstStyle/>
          <a:p>
            <a:r>
              <a:rPr lang="en-US" sz="2800" dirty="0" err="1" smtClean="0"/>
              <a:t>Whitebox</a:t>
            </a:r>
            <a:r>
              <a:rPr lang="en-US" sz="2800" dirty="0" smtClean="0"/>
              <a:t> testing: constructing </a:t>
            </a:r>
            <a:r>
              <a:rPr lang="en-US" sz="2800" dirty="0" smtClean="0"/>
              <a:t>test </a:t>
            </a:r>
            <a:r>
              <a:rPr lang="en-US" sz="2800" dirty="0" smtClean="0"/>
              <a:t>cases</a:t>
            </a:r>
            <a:endParaRPr lang="en-US" sz="2800" dirty="0"/>
          </a:p>
        </p:txBody>
      </p:sp>
      <p:sp>
        <p:nvSpPr>
          <p:cNvPr id="3" name="Text Placeholder 2"/>
          <p:cNvSpPr>
            <a:spLocks noGrp="1"/>
          </p:cNvSpPr>
          <p:nvPr>
            <p:ph type="body" sz="quarter" idx="11"/>
          </p:nvPr>
        </p:nvSpPr>
        <p:spPr/>
        <p:txBody>
          <a:bodyPr/>
          <a:lstStyle/>
          <a:p>
            <a:pPr marL="0" indent="0">
              <a:buNone/>
            </a:pPr>
            <a:r>
              <a:rPr lang="en-US" dirty="0"/>
              <a:t>The resulting test suite includes enough input data sets to make sure </a:t>
            </a:r>
            <a:r>
              <a:rPr lang="en-US" dirty="0" smtClean="0"/>
              <a:t>that:</a:t>
            </a:r>
          </a:p>
          <a:p>
            <a:r>
              <a:rPr lang="en-US" dirty="0" smtClean="0"/>
              <a:t>all </a:t>
            </a:r>
            <a:r>
              <a:rPr lang="en-US" dirty="0"/>
              <a:t>methods have been called, </a:t>
            </a:r>
            <a:endParaRPr lang="en-US" dirty="0" smtClean="0"/>
          </a:p>
          <a:p>
            <a:r>
              <a:rPr lang="en-US" dirty="0" smtClean="0"/>
              <a:t>that </a:t>
            </a:r>
            <a:r>
              <a:rPr lang="en-US" dirty="0"/>
              <a:t>both the true and false branches have been executed in if statements, </a:t>
            </a:r>
            <a:endParaRPr lang="en-US" dirty="0" smtClean="0"/>
          </a:p>
          <a:p>
            <a:r>
              <a:rPr lang="en-US" dirty="0" smtClean="0"/>
              <a:t>that </a:t>
            </a:r>
            <a:r>
              <a:rPr lang="en-US" dirty="0"/>
              <a:t>every loop has been executed zero, one, and more </a:t>
            </a:r>
            <a:r>
              <a:rPr lang="en-US" dirty="0" smtClean="0"/>
              <a:t>times – </a:t>
            </a:r>
            <a:r>
              <a:rPr lang="en-US" i="1" dirty="0" smtClean="0">
                <a:solidFill>
                  <a:schemeClr val="accent2">
                    <a:lumMod val="75000"/>
                  </a:schemeClr>
                </a:solidFill>
              </a:rPr>
              <a:t>why is “more times” important?</a:t>
            </a:r>
            <a:r>
              <a:rPr lang="en-US" dirty="0" smtClean="0"/>
              <a:t> </a:t>
            </a:r>
          </a:p>
          <a:p>
            <a:r>
              <a:rPr lang="en-US" dirty="0" smtClean="0"/>
              <a:t>that </a:t>
            </a:r>
            <a:r>
              <a:rPr lang="en-US" dirty="0"/>
              <a:t>all branches of every switch statement have been </a:t>
            </a:r>
            <a:r>
              <a:rPr lang="en-US" dirty="0" smtClean="0"/>
              <a:t>executed. </a:t>
            </a:r>
          </a:p>
          <a:p>
            <a:pPr marL="0" indent="0">
              <a:buNone/>
            </a:pPr>
            <a:r>
              <a:rPr lang="en-US" dirty="0" smtClean="0"/>
              <a:t>For </a:t>
            </a:r>
            <a:r>
              <a:rPr lang="en-US" dirty="0"/>
              <a:t>every input data set, the expected output must be specified also. </a:t>
            </a:r>
          </a:p>
          <a:p>
            <a:pPr marL="0" indent="0">
              <a:buNone/>
            </a:pPr>
            <a:endParaRPr lang="en-US" dirty="0"/>
          </a:p>
        </p:txBody>
      </p:sp>
    </p:spTree>
    <p:extLst>
      <p:ext uri="{BB962C8B-B14F-4D97-AF65-F5344CB8AC3E}">
        <p14:creationId xmlns:p14="http://schemas.microsoft.com/office/powerpoint/2010/main" val="20154487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Test coverage</a:t>
            </a:r>
            <a:endParaRPr lang="en-US" dirty="0"/>
          </a:p>
        </p:txBody>
      </p:sp>
      <p:sp>
        <p:nvSpPr>
          <p:cNvPr id="3" name="Text Placeholder 2"/>
          <p:cNvSpPr>
            <a:spLocks noGrp="1"/>
          </p:cNvSpPr>
          <p:nvPr>
            <p:ph type="body" sz="quarter" idx="11"/>
          </p:nvPr>
        </p:nvSpPr>
        <p:spPr/>
        <p:txBody>
          <a:bodyPr/>
          <a:lstStyle/>
          <a:p>
            <a:r>
              <a:rPr lang="en-US" dirty="0" smtClean="0"/>
              <a:t>In practice white box testing is done on </a:t>
            </a:r>
          </a:p>
          <a:p>
            <a:pPr lvl="1"/>
            <a:r>
              <a:rPr lang="en-US" dirty="0" smtClean="0"/>
              <a:t>Algorithms</a:t>
            </a:r>
          </a:p>
          <a:p>
            <a:pPr lvl="1"/>
            <a:r>
              <a:rPr lang="en-US" dirty="0" smtClean="0"/>
              <a:t>To analyze for security holes</a:t>
            </a:r>
          </a:p>
          <a:p>
            <a:pPr lvl="1"/>
            <a:endParaRPr lang="en-US" dirty="0"/>
          </a:p>
          <a:p>
            <a:r>
              <a:rPr lang="en-US" dirty="0" smtClean="0"/>
              <a:t>Normally one </a:t>
            </a:r>
            <a:r>
              <a:rPr lang="en-US" dirty="0" smtClean="0"/>
              <a:t>uses </a:t>
            </a:r>
            <a:r>
              <a:rPr lang="en-US" b="1" dirty="0" smtClean="0"/>
              <a:t>automated test coverage</a:t>
            </a:r>
            <a:r>
              <a:rPr lang="en-US" dirty="0" smtClean="0"/>
              <a:t> tools:</a:t>
            </a:r>
          </a:p>
          <a:p>
            <a:pPr lvl="1"/>
            <a:r>
              <a:rPr lang="en-US" dirty="0" smtClean="0"/>
              <a:t>Measures to which extend our code has been tested</a:t>
            </a:r>
          </a:p>
          <a:p>
            <a:pPr lvl="1"/>
            <a:r>
              <a:rPr lang="en-US" dirty="0" smtClean="0"/>
              <a:t>Integrated into </a:t>
            </a:r>
            <a:r>
              <a:rPr lang="en-US" dirty="0" err="1" smtClean="0"/>
              <a:t>Netbeans</a:t>
            </a:r>
            <a:r>
              <a:rPr lang="en-US" dirty="0" smtClean="0"/>
              <a:t> </a:t>
            </a:r>
            <a:r>
              <a:rPr lang="mr-IN" dirty="0" smtClean="0"/>
              <a:t>–</a:t>
            </a:r>
            <a:r>
              <a:rPr lang="en-US" dirty="0" smtClean="0"/>
              <a:t> colors your code red, green, yellow</a:t>
            </a:r>
          </a:p>
          <a:p>
            <a:pPr lvl="1"/>
            <a:r>
              <a:rPr lang="en-US" dirty="0" smtClean="0"/>
              <a:t>It is pragmatic and “good enough”.</a:t>
            </a:r>
            <a:endParaRPr lang="en-US" dirty="0"/>
          </a:p>
        </p:txBody>
      </p:sp>
    </p:spTree>
    <p:extLst>
      <p:ext uri="{BB962C8B-B14F-4D97-AF65-F5344CB8AC3E}">
        <p14:creationId xmlns:p14="http://schemas.microsoft.com/office/powerpoint/2010/main" val="12557481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Car diagnose computer</a:t>
            </a:r>
            <a:endParaRPr lang="en-US" dirty="0"/>
          </a:p>
        </p:txBody>
      </p:sp>
      <p:sp>
        <p:nvSpPr>
          <p:cNvPr id="3" name="Text Placeholder 2"/>
          <p:cNvSpPr>
            <a:spLocks noGrp="1"/>
          </p:cNvSpPr>
          <p:nvPr>
            <p:ph type="body" sz="quarter" idx="11"/>
          </p:nvPr>
        </p:nvSpPr>
        <p:spPr>
          <a:xfrm>
            <a:off x="192088" y="927100"/>
            <a:ext cx="9602787" cy="2298700"/>
          </a:xfrm>
        </p:spPr>
        <p:txBody>
          <a:bodyPr/>
          <a:lstStyle/>
          <a:p>
            <a:r>
              <a:rPr lang="en-US" dirty="0" smtClean="0"/>
              <a:t>Car has to be build to be tested</a:t>
            </a:r>
          </a:p>
          <a:p>
            <a:r>
              <a:rPr lang="en-US" dirty="0" smtClean="0"/>
              <a:t>Each test will tell of a potential error </a:t>
            </a:r>
          </a:p>
          <a:p>
            <a:r>
              <a:rPr lang="en-US" dirty="0" smtClean="0"/>
              <a:t>Only errors that matters will be reported</a:t>
            </a:r>
          </a:p>
          <a:p>
            <a:r>
              <a:rPr lang="en-US" dirty="0" smtClean="0"/>
              <a:t>If all tests succeed, it is safe to drive the car</a:t>
            </a:r>
            <a:endParaRPr lang="en-US" dirty="0"/>
          </a:p>
        </p:txBody>
      </p:sp>
    </p:spTree>
    <p:extLst>
      <p:ext uri="{BB962C8B-B14F-4D97-AF65-F5344CB8AC3E}">
        <p14:creationId xmlns:p14="http://schemas.microsoft.com/office/powerpoint/2010/main" val="5912835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Class diagnosis</a:t>
            </a:r>
            <a:endParaRPr lang="en-US" dirty="0"/>
          </a:p>
        </p:txBody>
      </p:sp>
      <p:sp>
        <p:nvSpPr>
          <p:cNvPr id="3" name="Text Placeholder 2"/>
          <p:cNvSpPr>
            <a:spLocks noGrp="1"/>
          </p:cNvSpPr>
          <p:nvPr>
            <p:ph type="body" sz="quarter" idx="11"/>
          </p:nvPr>
        </p:nvSpPr>
        <p:spPr>
          <a:xfrm>
            <a:off x="192088" y="927100"/>
            <a:ext cx="9602787" cy="2298700"/>
          </a:xfrm>
        </p:spPr>
        <p:txBody>
          <a:bodyPr/>
          <a:lstStyle/>
          <a:p>
            <a:r>
              <a:rPr lang="en-US" dirty="0" err="1" smtClean="0"/>
              <a:t>Class</a:t>
            </a:r>
            <a:r>
              <a:rPr lang="en-US" strike="sngStrike" dirty="0" err="1" smtClean="0"/>
              <a:t>Car</a:t>
            </a:r>
            <a:r>
              <a:rPr lang="en-US" dirty="0" smtClean="0"/>
              <a:t> has to be build to be tested</a:t>
            </a:r>
          </a:p>
          <a:p>
            <a:r>
              <a:rPr lang="en-US" dirty="0" smtClean="0"/>
              <a:t>Each test will tell of a potential error </a:t>
            </a:r>
          </a:p>
          <a:p>
            <a:r>
              <a:rPr lang="en-US" dirty="0" smtClean="0"/>
              <a:t>Only errors that matters will be reported</a:t>
            </a:r>
          </a:p>
          <a:p>
            <a:r>
              <a:rPr lang="en-US" dirty="0" smtClean="0"/>
              <a:t>If all tests succeed,  commit </a:t>
            </a:r>
            <a:r>
              <a:rPr lang="en-US" strike="sngStrike" dirty="0" smtClean="0"/>
              <a:t>drive </a:t>
            </a:r>
            <a:r>
              <a:rPr lang="en-US" dirty="0" smtClean="0"/>
              <a:t>the Class </a:t>
            </a:r>
            <a:r>
              <a:rPr lang="en-US" strike="sngStrike" dirty="0" smtClean="0"/>
              <a:t>car</a:t>
            </a:r>
            <a:endParaRPr lang="en-US" strike="sngStrike" dirty="0"/>
          </a:p>
        </p:txBody>
      </p:sp>
      <p:sp>
        <p:nvSpPr>
          <p:cNvPr id="4" name="Text Placeholder 2"/>
          <p:cNvSpPr txBox="1">
            <a:spLocks/>
          </p:cNvSpPr>
          <p:nvPr/>
        </p:nvSpPr>
        <p:spPr>
          <a:xfrm>
            <a:off x="191509" y="3321504"/>
            <a:ext cx="9602787" cy="1250496"/>
          </a:xfrm>
          <a:prstGeom prst="rect">
            <a:avLst/>
          </a:prstGeom>
          <a:solidFill>
            <a:schemeClr val="bg1">
              <a:lumMod val="85000"/>
            </a:schemeClr>
          </a:solidFill>
          <a:ln>
            <a:solidFill>
              <a:schemeClr val="tx2"/>
            </a:solidFill>
          </a:ln>
        </p:spPr>
        <p:txBody>
          <a:bodyPr vert="horz"/>
          <a:lstStyle>
            <a:lvl1pPr marL="372664" indent="-372664" algn="l" defTabSz="496885" rtl="0" eaLnBrk="1" latinLnBrk="0" hangingPunct="1">
              <a:spcBef>
                <a:spcPct val="20000"/>
              </a:spcBef>
              <a:buClr>
                <a:srgbClr val="FBB040"/>
              </a:buClr>
              <a:buFont typeface="Wingdings" charset="2"/>
              <a:buChar char="§"/>
              <a:defRPr sz="2800" kern="1200">
                <a:solidFill>
                  <a:srgbClr val="00163B"/>
                </a:solidFill>
                <a:latin typeface="Verdana"/>
                <a:ea typeface="+mn-ea"/>
                <a:cs typeface="Verdana"/>
              </a:defRPr>
            </a:lvl1pPr>
            <a:lvl2pPr marL="807438" indent="-310553" algn="l" defTabSz="496885" rtl="0" eaLnBrk="1" latinLnBrk="0" hangingPunct="1">
              <a:spcBef>
                <a:spcPct val="20000"/>
              </a:spcBef>
              <a:buClr>
                <a:srgbClr val="FBB040"/>
              </a:buClr>
              <a:buFont typeface="Wingdings" charset="2"/>
              <a:buChar char="§"/>
              <a:defRPr sz="2400" kern="1200">
                <a:solidFill>
                  <a:srgbClr val="00163B"/>
                </a:solidFill>
                <a:latin typeface="Verdana"/>
                <a:ea typeface="+mn-ea"/>
                <a:cs typeface="Verdana"/>
              </a:defRPr>
            </a:lvl2pPr>
            <a:lvl3pPr marL="1242212" indent="-248442" algn="l" defTabSz="496885" rtl="0" eaLnBrk="1" latinLnBrk="0" hangingPunct="1">
              <a:spcBef>
                <a:spcPct val="20000"/>
              </a:spcBef>
              <a:buClr>
                <a:srgbClr val="FBB040"/>
              </a:buClr>
              <a:buFont typeface="Wingdings" charset="2"/>
              <a:buChar char="§"/>
              <a:defRPr sz="2000" kern="1200">
                <a:solidFill>
                  <a:srgbClr val="00163B"/>
                </a:solidFill>
                <a:latin typeface="Verdana"/>
                <a:ea typeface="+mn-ea"/>
                <a:cs typeface="Verdana"/>
              </a:defRPr>
            </a:lvl3pPr>
            <a:lvl4pPr marL="1739097" indent="-248442" algn="l" defTabSz="496885" rtl="0" eaLnBrk="1" latinLnBrk="0" hangingPunct="1">
              <a:spcBef>
                <a:spcPct val="20000"/>
              </a:spcBef>
              <a:buClr>
                <a:srgbClr val="FBB040"/>
              </a:buClr>
              <a:buFont typeface="Wingdings" charset="2"/>
              <a:buChar char="§"/>
              <a:defRPr sz="2000" kern="1200">
                <a:solidFill>
                  <a:srgbClr val="00163B"/>
                </a:solidFill>
                <a:latin typeface="Verdana"/>
                <a:ea typeface="+mn-ea"/>
                <a:cs typeface="Verdana"/>
              </a:defRPr>
            </a:lvl4pPr>
            <a:lvl5pPr marL="2235982" indent="-248442"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5pPr>
            <a:lvl6pPr marL="2732867" indent="-248442" algn="l" defTabSz="496885" rtl="0" eaLnBrk="1" latinLnBrk="0" hangingPunct="1">
              <a:spcBef>
                <a:spcPct val="20000"/>
              </a:spcBef>
              <a:buFont typeface="Arial"/>
              <a:buChar char="•"/>
              <a:defRPr sz="2200" kern="1200">
                <a:solidFill>
                  <a:schemeClr val="tx1"/>
                </a:solidFill>
                <a:latin typeface="+mn-lt"/>
                <a:ea typeface="+mn-ea"/>
                <a:cs typeface="+mn-cs"/>
              </a:defRPr>
            </a:lvl6pPr>
            <a:lvl7pPr marL="3229752" indent="-248442" algn="l" defTabSz="496885" rtl="0" eaLnBrk="1" latinLnBrk="0" hangingPunct="1">
              <a:spcBef>
                <a:spcPct val="20000"/>
              </a:spcBef>
              <a:buFont typeface="Arial"/>
              <a:buChar char="•"/>
              <a:defRPr sz="2200" kern="1200">
                <a:solidFill>
                  <a:schemeClr val="tx1"/>
                </a:solidFill>
                <a:latin typeface="+mn-lt"/>
                <a:ea typeface="+mn-ea"/>
                <a:cs typeface="+mn-cs"/>
              </a:defRPr>
            </a:lvl7pPr>
            <a:lvl8pPr marL="3726637" indent="-248442" algn="l" defTabSz="496885" rtl="0" eaLnBrk="1" latinLnBrk="0" hangingPunct="1">
              <a:spcBef>
                <a:spcPct val="20000"/>
              </a:spcBef>
              <a:buFont typeface="Arial"/>
              <a:buChar char="•"/>
              <a:defRPr sz="2200" kern="1200">
                <a:solidFill>
                  <a:schemeClr val="tx1"/>
                </a:solidFill>
                <a:latin typeface="+mn-lt"/>
                <a:ea typeface="+mn-ea"/>
                <a:cs typeface="+mn-cs"/>
              </a:defRPr>
            </a:lvl8pPr>
            <a:lvl9pPr marL="4223522" indent="-248442" algn="l" defTabSz="496885" rtl="0" eaLnBrk="1" latinLnBrk="0" hangingPunct="1">
              <a:spcBef>
                <a:spcPct val="20000"/>
              </a:spcBef>
              <a:buFont typeface="Arial"/>
              <a:buChar char="•"/>
              <a:defRPr sz="2200" kern="1200">
                <a:solidFill>
                  <a:schemeClr val="tx1"/>
                </a:solidFill>
                <a:latin typeface="+mn-lt"/>
                <a:ea typeface="+mn-ea"/>
                <a:cs typeface="+mn-cs"/>
              </a:defRPr>
            </a:lvl9pPr>
          </a:lstStyle>
          <a:p>
            <a:r>
              <a:rPr lang="en-US" dirty="0" smtClean="0"/>
              <a:t>Which aspects of the </a:t>
            </a:r>
            <a:r>
              <a:rPr lang="en-US" strike="sngStrike" dirty="0" err="1" smtClean="0"/>
              <a:t>Car</a:t>
            </a:r>
            <a:r>
              <a:rPr lang="en-US" dirty="0" err="1" smtClean="0"/>
              <a:t>Class</a:t>
            </a:r>
            <a:r>
              <a:rPr lang="en-US" dirty="0" smtClean="0"/>
              <a:t> should we test?</a:t>
            </a:r>
          </a:p>
          <a:p>
            <a:r>
              <a:rPr lang="en-US" dirty="0" smtClean="0"/>
              <a:t>How to make it easy to test a </a:t>
            </a:r>
            <a:r>
              <a:rPr lang="en-US" strike="sngStrike" dirty="0" err="1" smtClean="0"/>
              <a:t>Car</a:t>
            </a:r>
            <a:r>
              <a:rPr lang="en-US" dirty="0" err="1" smtClean="0"/>
              <a:t>Class</a:t>
            </a:r>
            <a:endParaRPr lang="en-US" dirty="0"/>
          </a:p>
        </p:txBody>
      </p:sp>
      <p:sp>
        <p:nvSpPr>
          <p:cNvPr id="5" name="Text Placeholder 2"/>
          <p:cNvSpPr txBox="1">
            <a:spLocks/>
          </p:cNvSpPr>
          <p:nvPr/>
        </p:nvSpPr>
        <p:spPr>
          <a:xfrm>
            <a:off x="191509" y="4921704"/>
            <a:ext cx="9602787" cy="1250496"/>
          </a:xfrm>
          <a:prstGeom prst="rect">
            <a:avLst/>
          </a:prstGeom>
          <a:solidFill>
            <a:schemeClr val="accent3">
              <a:lumMod val="40000"/>
              <a:lumOff val="60000"/>
            </a:schemeClr>
          </a:solidFill>
          <a:ln>
            <a:solidFill>
              <a:schemeClr val="tx2"/>
            </a:solidFill>
          </a:ln>
        </p:spPr>
        <p:txBody>
          <a:bodyPr vert="horz"/>
          <a:lstStyle>
            <a:lvl1pPr marL="372664" indent="-372664" algn="l" defTabSz="496885" rtl="0" eaLnBrk="1" latinLnBrk="0" hangingPunct="1">
              <a:spcBef>
                <a:spcPct val="20000"/>
              </a:spcBef>
              <a:buClr>
                <a:srgbClr val="FBB040"/>
              </a:buClr>
              <a:buFont typeface="Wingdings" charset="2"/>
              <a:buChar char="§"/>
              <a:defRPr sz="2800" kern="1200">
                <a:solidFill>
                  <a:srgbClr val="00163B"/>
                </a:solidFill>
                <a:latin typeface="Verdana"/>
                <a:ea typeface="+mn-ea"/>
                <a:cs typeface="Verdana"/>
              </a:defRPr>
            </a:lvl1pPr>
            <a:lvl2pPr marL="807438" indent="-310553" algn="l" defTabSz="496885" rtl="0" eaLnBrk="1" latinLnBrk="0" hangingPunct="1">
              <a:spcBef>
                <a:spcPct val="20000"/>
              </a:spcBef>
              <a:buClr>
                <a:srgbClr val="FBB040"/>
              </a:buClr>
              <a:buFont typeface="Wingdings" charset="2"/>
              <a:buChar char="§"/>
              <a:defRPr sz="2400" kern="1200">
                <a:solidFill>
                  <a:srgbClr val="00163B"/>
                </a:solidFill>
                <a:latin typeface="Verdana"/>
                <a:ea typeface="+mn-ea"/>
                <a:cs typeface="Verdana"/>
              </a:defRPr>
            </a:lvl2pPr>
            <a:lvl3pPr marL="1242212" indent="-248442" algn="l" defTabSz="496885" rtl="0" eaLnBrk="1" latinLnBrk="0" hangingPunct="1">
              <a:spcBef>
                <a:spcPct val="20000"/>
              </a:spcBef>
              <a:buClr>
                <a:srgbClr val="FBB040"/>
              </a:buClr>
              <a:buFont typeface="Wingdings" charset="2"/>
              <a:buChar char="§"/>
              <a:defRPr sz="2000" kern="1200">
                <a:solidFill>
                  <a:srgbClr val="00163B"/>
                </a:solidFill>
                <a:latin typeface="Verdana"/>
                <a:ea typeface="+mn-ea"/>
                <a:cs typeface="Verdana"/>
              </a:defRPr>
            </a:lvl3pPr>
            <a:lvl4pPr marL="1739097" indent="-248442" algn="l" defTabSz="496885" rtl="0" eaLnBrk="1" latinLnBrk="0" hangingPunct="1">
              <a:spcBef>
                <a:spcPct val="20000"/>
              </a:spcBef>
              <a:buClr>
                <a:srgbClr val="FBB040"/>
              </a:buClr>
              <a:buFont typeface="Wingdings" charset="2"/>
              <a:buChar char="§"/>
              <a:defRPr sz="2000" kern="1200">
                <a:solidFill>
                  <a:srgbClr val="00163B"/>
                </a:solidFill>
                <a:latin typeface="Verdana"/>
                <a:ea typeface="+mn-ea"/>
                <a:cs typeface="Verdana"/>
              </a:defRPr>
            </a:lvl4pPr>
            <a:lvl5pPr marL="2235982" indent="-248442"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5pPr>
            <a:lvl6pPr marL="2732867" indent="-248442" algn="l" defTabSz="496885" rtl="0" eaLnBrk="1" latinLnBrk="0" hangingPunct="1">
              <a:spcBef>
                <a:spcPct val="20000"/>
              </a:spcBef>
              <a:buFont typeface="Arial"/>
              <a:buChar char="•"/>
              <a:defRPr sz="2200" kern="1200">
                <a:solidFill>
                  <a:schemeClr val="tx1"/>
                </a:solidFill>
                <a:latin typeface="+mn-lt"/>
                <a:ea typeface="+mn-ea"/>
                <a:cs typeface="+mn-cs"/>
              </a:defRPr>
            </a:lvl6pPr>
            <a:lvl7pPr marL="3229752" indent="-248442" algn="l" defTabSz="496885" rtl="0" eaLnBrk="1" latinLnBrk="0" hangingPunct="1">
              <a:spcBef>
                <a:spcPct val="20000"/>
              </a:spcBef>
              <a:buFont typeface="Arial"/>
              <a:buChar char="•"/>
              <a:defRPr sz="2200" kern="1200">
                <a:solidFill>
                  <a:schemeClr val="tx1"/>
                </a:solidFill>
                <a:latin typeface="+mn-lt"/>
                <a:ea typeface="+mn-ea"/>
                <a:cs typeface="+mn-cs"/>
              </a:defRPr>
            </a:lvl7pPr>
            <a:lvl8pPr marL="3726637" indent="-248442" algn="l" defTabSz="496885" rtl="0" eaLnBrk="1" latinLnBrk="0" hangingPunct="1">
              <a:spcBef>
                <a:spcPct val="20000"/>
              </a:spcBef>
              <a:buFont typeface="Arial"/>
              <a:buChar char="•"/>
              <a:defRPr sz="2200" kern="1200">
                <a:solidFill>
                  <a:schemeClr val="tx1"/>
                </a:solidFill>
                <a:latin typeface="+mn-lt"/>
                <a:ea typeface="+mn-ea"/>
                <a:cs typeface="+mn-cs"/>
              </a:defRPr>
            </a:lvl8pPr>
            <a:lvl9pPr marL="4223522" indent="-248442" algn="l" defTabSz="496885" rtl="0" eaLnBrk="1" latinLnBrk="0" hangingPunct="1">
              <a:spcBef>
                <a:spcPct val="20000"/>
              </a:spcBef>
              <a:buFont typeface="Arial"/>
              <a:buChar char="•"/>
              <a:defRPr sz="2200" kern="1200">
                <a:solidFill>
                  <a:schemeClr val="tx1"/>
                </a:solidFill>
                <a:latin typeface="+mn-lt"/>
                <a:ea typeface="+mn-ea"/>
                <a:cs typeface="+mn-cs"/>
              </a:defRPr>
            </a:lvl9pPr>
          </a:lstStyle>
          <a:p>
            <a:r>
              <a:rPr lang="en-US" dirty="0" smtClean="0"/>
              <a:t>How to automate the test</a:t>
            </a:r>
          </a:p>
          <a:p>
            <a:pPr lvl="1"/>
            <a:r>
              <a:rPr lang="en-US" dirty="0" smtClean="0"/>
              <a:t>To make it easy to test after you have made changes</a:t>
            </a:r>
          </a:p>
          <a:p>
            <a:pPr lvl="1"/>
            <a:endParaRPr lang="en-US" dirty="0"/>
          </a:p>
        </p:txBody>
      </p:sp>
    </p:spTree>
    <p:extLst>
      <p:ext uri="{BB962C8B-B14F-4D97-AF65-F5344CB8AC3E}">
        <p14:creationId xmlns:p14="http://schemas.microsoft.com/office/powerpoint/2010/main" val="18694272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Test concepts </a:t>
            </a:r>
            <a:r>
              <a:rPr lang="mr-IN" dirty="0" smtClean="0"/>
              <a:t>–</a:t>
            </a:r>
            <a:r>
              <a:rPr lang="en-US" dirty="0" smtClean="0"/>
              <a:t> expected </a:t>
            </a:r>
            <a:r>
              <a:rPr lang="en-US" dirty="0" smtClean="0"/>
              <a:t>results</a:t>
            </a:r>
            <a:endParaRPr lang="en-US" dirty="0"/>
          </a:p>
        </p:txBody>
      </p:sp>
      <p:sp>
        <p:nvSpPr>
          <p:cNvPr id="3" name="Text Placeholder 2"/>
          <p:cNvSpPr>
            <a:spLocks noGrp="1"/>
          </p:cNvSpPr>
          <p:nvPr>
            <p:ph type="body" sz="quarter" idx="11"/>
          </p:nvPr>
        </p:nvSpPr>
        <p:spPr>
          <a:xfrm>
            <a:off x="183462" y="1021986"/>
            <a:ext cx="9602787" cy="5937250"/>
          </a:xfrm>
        </p:spPr>
        <p:txBody>
          <a:bodyPr/>
          <a:lstStyle/>
          <a:p>
            <a:r>
              <a:rPr lang="en-US" dirty="0" smtClean="0"/>
              <a:t>To test a method, we need to specify what </a:t>
            </a:r>
            <a:r>
              <a:rPr lang="en-US" dirty="0" smtClean="0"/>
              <a:t>is the </a:t>
            </a:r>
            <a:r>
              <a:rPr lang="en-US" dirty="0" smtClean="0"/>
              <a:t>expected </a:t>
            </a:r>
            <a:r>
              <a:rPr lang="en-US" dirty="0" smtClean="0"/>
              <a:t>outcome of method execution:</a:t>
            </a:r>
            <a:endParaRPr lang="en-US" dirty="0" smtClean="0"/>
          </a:p>
          <a:p>
            <a:pPr lvl="1"/>
            <a:r>
              <a:rPr lang="en-US" dirty="0" smtClean="0"/>
              <a:t>Return </a:t>
            </a:r>
            <a:r>
              <a:rPr lang="en-US" dirty="0" smtClean="0"/>
              <a:t>value</a:t>
            </a:r>
          </a:p>
          <a:p>
            <a:pPr lvl="1"/>
            <a:r>
              <a:rPr lang="en-US" dirty="0" smtClean="0"/>
              <a:t>Thrown </a:t>
            </a:r>
            <a:r>
              <a:rPr lang="en-US" dirty="0" smtClean="0"/>
              <a:t>exception(s)</a:t>
            </a:r>
            <a:endParaRPr lang="en-US" dirty="0" smtClean="0"/>
          </a:p>
          <a:p>
            <a:pPr lvl="1"/>
            <a:r>
              <a:rPr lang="en-US" dirty="0" smtClean="0"/>
              <a:t>Call(s) </a:t>
            </a:r>
            <a:r>
              <a:rPr lang="en-US" dirty="0" smtClean="0"/>
              <a:t>to other </a:t>
            </a:r>
            <a:r>
              <a:rPr lang="en-US" dirty="0" smtClean="0"/>
              <a:t>objects (behavior)</a:t>
            </a:r>
            <a:endParaRPr lang="en-US" dirty="0" smtClean="0"/>
          </a:p>
          <a:p>
            <a:pPr lvl="1"/>
            <a:r>
              <a:rPr lang="en-US" dirty="0" smtClean="0"/>
              <a:t>Changes to the object of the method</a:t>
            </a:r>
          </a:p>
          <a:p>
            <a:pPr lvl="1"/>
            <a:r>
              <a:rPr lang="en-US" dirty="0" smtClean="0"/>
              <a:t>Changes to external components (for example database)</a:t>
            </a:r>
            <a:endParaRPr lang="en-US" dirty="0"/>
          </a:p>
        </p:txBody>
      </p:sp>
    </p:spTree>
    <p:extLst>
      <p:ext uri="{BB962C8B-B14F-4D97-AF65-F5344CB8AC3E}">
        <p14:creationId xmlns:p14="http://schemas.microsoft.com/office/powerpoint/2010/main" val="21415155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Test </a:t>
            </a:r>
            <a:r>
              <a:rPr lang="en-US" i="1" dirty="0" smtClean="0"/>
              <a:t>levels</a:t>
            </a:r>
            <a:endParaRPr lang="en-US" dirty="0"/>
          </a:p>
        </p:txBody>
      </p:sp>
      <p:sp>
        <p:nvSpPr>
          <p:cNvPr id="3" name="Text Placeholder 2"/>
          <p:cNvSpPr>
            <a:spLocks noGrp="1"/>
          </p:cNvSpPr>
          <p:nvPr>
            <p:ph type="body" sz="quarter" idx="11"/>
          </p:nvPr>
        </p:nvSpPr>
        <p:spPr/>
        <p:txBody>
          <a:bodyPr/>
          <a:lstStyle/>
          <a:p>
            <a:r>
              <a:rPr lang="en-US" b="1" dirty="0" smtClean="0"/>
              <a:t>Unit tests</a:t>
            </a:r>
          </a:p>
          <a:p>
            <a:pPr lvl="1"/>
            <a:r>
              <a:rPr lang="en-US" sz="2000" dirty="0" smtClean="0"/>
              <a:t>At the level of individual methods and classes</a:t>
            </a:r>
          </a:p>
          <a:p>
            <a:pPr lvl="1"/>
            <a:r>
              <a:rPr lang="en-US" sz="2000" dirty="0" smtClean="0"/>
              <a:t>Tool: </a:t>
            </a:r>
            <a:r>
              <a:rPr lang="en-US" sz="2000" dirty="0" smtClean="0"/>
              <a:t>JUnit</a:t>
            </a:r>
          </a:p>
          <a:p>
            <a:pPr lvl="1"/>
            <a:endParaRPr lang="en-US" sz="1400" dirty="0" smtClean="0"/>
          </a:p>
          <a:p>
            <a:r>
              <a:rPr lang="en-US" b="1" dirty="0" smtClean="0"/>
              <a:t>Integration tests</a:t>
            </a:r>
          </a:p>
          <a:p>
            <a:pPr lvl="1"/>
            <a:r>
              <a:rPr lang="en-US" sz="2000" dirty="0" smtClean="0"/>
              <a:t>Across layers</a:t>
            </a:r>
          </a:p>
          <a:p>
            <a:pPr lvl="1"/>
            <a:r>
              <a:rPr lang="en-US" sz="2000" dirty="0" smtClean="0"/>
              <a:t>Tool: </a:t>
            </a:r>
            <a:r>
              <a:rPr lang="en-US" sz="2000" dirty="0" smtClean="0"/>
              <a:t>JUnit + </a:t>
            </a:r>
            <a:r>
              <a:rPr lang="en-US" sz="2000" dirty="0" smtClean="0"/>
              <a:t>Stubs + </a:t>
            </a:r>
            <a:r>
              <a:rPr lang="en-US" sz="2000" dirty="0" smtClean="0"/>
              <a:t>Mock objects</a:t>
            </a:r>
          </a:p>
          <a:p>
            <a:pPr lvl="1"/>
            <a:endParaRPr lang="en-US" sz="1400" dirty="0" smtClean="0"/>
          </a:p>
          <a:p>
            <a:r>
              <a:rPr lang="en-US" b="1" dirty="0" smtClean="0"/>
              <a:t>System tests</a:t>
            </a:r>
          </a:p>
          <a:p>
            <a:pPr lvl="1"/>
            <a:r>
              <a:rPr lang="en-US" sz="2000" dirty="0" smtClean="0"/>
              <a:t>Whole functionalities; end-to-end</a:t>
            </a:r>
            <a:endParaRPr lang="en-US" sz="2000" dirty="0" smtClean="0"/>
          </a:p>
          <a:p>
            <a:pPr lvl="1"/>
            <a:r>
              <a:rPr lang="en-US" sz="2000" dirty="0" smtClean="0"/>
              <a:t>Tool: Sometimes automated: JUnit + Selenium, Performance, usability etc.</a:t>
            </a:r>
          </a:p>
          <a:p>
            <a:pPr lvl="1"/>
            <a:endParaRPr lang="en-US" sz="1400" dirty="0" smtClean="0"/>
          </a:p>
          <a:p>
            <a:r>
              <a:rPr lang="en-US" b="1" dirty="0" smtClean="0"/>
              <a:t>Acceptance </a:t>
            </a:r>
            <a:r>
              <a:rPr lang="en-US" b="1" dirty="0"/>
              <a:t>tests</a:t>
            </a:r>
          </a:p>
          <a:p>
            <a:pPr lvl="1"/>
            <a:r>
              <a:rPr lang="en-US" sz="2000" dirty="0" smtClean="0"/>
              <a:t>A contract </a:t>
            </a:r>
            <a:r>
              <a:rPr lang="en-US" sz="2000" dirty="0" err="1" smtClean="0"/>
              <a:t>betwn</a:t>
            </a:r>
            <a:r>
              <a:rPr lang="en-US" sz="2000" dirty="0" smtClean="0"/>
              <a:t>. the developers and </a:t>
            </a:r>
            <a:r>
              <a:rPr lang="en-US" sz="2000" dirty="0"/>
              <a:t>the product owner on when a user story is </a:t>
            </a:r>
            <a:r>
              <a:rPr lang="en-US" sz="2000" dirty="0" smtClean="0"/>
              <a:t>implemented as expected</a:t>
            </a:r>
            <a:endParaRPr lang="en-US" sz="2000" dirty="0"/>
          </a:p>
          <a:p>
            <a:pPr lvl="1"/>
            <a:r>
              <a:rPr lang="en-US" sz="2000" dirty="0" smtClean="0"/>
              <a:t>Tool: Sometimes automated + Sprint Review meeting</a:t>
            </a:r>
            <a:endParaRPr lang="en-US" sz="2000" dirty="0"/>
          </a:p>
          <a:p>
            <a:pPr lvl="1"/>
            <a:endParaRPr lang="en-US" dirty="0"/>
          </a:p>
        </p:txBody>
      </p:sp>
    </p:spTree>
    <p:extLst>
      <p:ext uri="{BB962C8B-B14F-4D97-AF65-F5344CB8AC3E}">
        <p14:creationId xmlns:p14="http://schemas.microsoft.com/office/powerpoint/2010/main" val="10886580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Testing in the </a:t>
            </a:r>
            <a:r>
              <a:rPr lang="en-US" dirty="0" smtClean="0"/>
              <a:t>FOG project</a:t>
            </a:r>
            <a:endParaRPr lang="en-US" dirty="0"/>
          </a:p>
        </p:txBody>
      </p:sp>
      <p:sp>
        <p:nvSpPr>
          <p:cNvPr id="3" name="Text Placeholder 2"/>
          <p:cNvSpPr>
            <a:spLocks noGrp="1"/>
          </p:cNvSpPr>
          <p:nvPr>
            <p:ph type="body" sz="quarter" idx="11"/>
          </p:nvPr>
        </p:nvSpPr>
        <p:spPr>
          <a:xfrm>
            <a:off x="192088" y="1030612"/>
            <a:ext cx="9602787" cy="5937250"/>
          </a:xfrm>
        </p:spPr>
        <p:txBody>
          <a:bodyPr/>
          <a:lstStyle/>
          <a:p>
            <a:r>
              <a:rPr lang="en-US" b="1" dirty="0" smtClean="0"/>
              <a:t>Unit tests</a:t>
            </a:r>
          </a:p>
          <a:p>
            <a:pPr lvl="1"/>
            <a:r>
              <a:rPr lang="en-US" b="1" dirty="0" smtClean="0"/>
              <a:t>Must have some</a:t>
            </a:r>
          </a:p>
          <a:p>
            <a:r>
              <a:rPr lang="en-US" dirty="0" smtClean="0"/>
              <a:t>Integration tests</a:t>
            </a:r>
          </a:p>
          <a:p>
            <a:pPr lvl="1"/>
            <a:r>
              <a:rPr lang="en-US" dirty="0" smtClean="0"/>
              <a:t>Should have one</a:t>
            </a:r>
          </a:p>
          <a:p>
            <a:r>
              <a:rPr lang="en-US" strike="sngStrike" dirty="0" smtClean="0"/>
              <a:t>System </a:t>
            </a:r>
            <a:r>
              <a:rPr lang="en-US" strike="sngStrike" dirty="0" smtClean="0"/>
              <a:t>tests</a:t>
            </a:r>
          </a:p>
          <a:p>
            <a:pPr lvl="1"/>
            <a:r>
              <a:rPr lang="en-US" dirty="0"/>
              <a:t>Cool if you </a:t>
            </a:r>
            <a:r>
              <a:rPr lang="en-US" dirty="0" smtClean="0"/>
              <a:t>do</a:t>
            </a:r>
            <a:endParaRPr lang="en-US" strike="sngStrike" dirty="0" smtClean="0"/>
          </a:p>
          <a:p>
            <a:r>
              <a:rPr lang="en-US" dirty="0" smtClean="0"/>
              <a:t>Acceptance </a:t>
            </a:r>
            <a:r>
              <a:rPr lang="en-US" dirty="0" smtClean="0"/>
              <a:t>tests</a:t>
            </a:r>
          </a:p>
          <a:p>
            <a:pPr lvl="1"/>
            <a:r>
              <a:rPr lang="en-US" dirty="0" smtClean="0"/>
              <a:t>Happens at sprint review meetings (based on acceptance criteria defined for each story)</a:t>
            </a:r>
            <a:endParaRPr lang="en-US" dirty="0"/>
          </a:p>
          <a:p>
            <a:endParaRPr lang="en-US" dirty="0" smtClean="0"/>
          </a:p>
        </p:txBody>
      </p:sp>
    </p:spTree>
    <p:extLst>
      <p:ext uri="{BB962C8B-B14F-4D97-AF65-F5344CB8AC3E}">
        <p14:creationId xmlns:p14="http://schemas.microsoft.com/office/powerpoint/2010/main" val="18813325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smtClean="0"/>
              <a:t>Test </a:t>
            </a:r>
            <a:r>
              <a:rPr lang="da-DK" dirty="0" err="1" smtClean="0"/>
              <a:t>Discussion</a:t>
            </a:r>
            <a:endParaRPr lang="da-DK" dirty="0"/>
          </a:p>
        </p:txBody>
      </p:sp>
      <p:sp>
        <p:nvSpPr>
          <p:cNvPr id="3" name="Pladsholder til tekst 2"/>
          <p:cNvSpPr>
            <a:spLocks noGrp="1"/>
          </p:cNvSpPr>
          <p:nvPr>
            <p:ph type="body" sz="quarter" idx="11"/>
          </p:nvPr>
        </p:nvSpPr>
        <p:spPr>
          <a:xfrm>
            <a:off x="192088" y="996108"/>
            <a:ext cx="9602787" cy="5937250"/>
          </a:xfrm>
        </p:spPr>
        <p:txBody>
          <a:bodyPr/>
          <a:lstStyle/>
          <a:p>
            <a:r>
              <a:rPr lang="da-DK" dirty="0" err="1"/>
              <a:t>What</a:t>
            </a:r>
            <a:r>
              <a:rPr lang="da-DK" dirty="0"/>
              <a:t> is the purpose of </a:t>
            </a:r>
            <a:r>
              <a:rPr lang="da-DK" dirty="0" err="1"/>
              <a:t>testing</a:t>
            </a:r>
            <a:r>
              <a:rPr lang="da-DK" dirty="0"/>
              <a:t>?</a:t>
            </a:r>
          </a:p>
          <a:p>
            <a:endParaRPr lang="da-DK" dirty="0" smtClean="0"/>
          </a:p>
          <a:p>
            <a:r>
              <a:rPr lang="da-DK" dirty="0" err="1" smtClean="0"/>
              <a:t>What</a:t>
            </a:r>
            <a:r>
              <a:rPr lang="da-DK" dirty="0" smtClean="0"/>
              <a:t> is </a:t>
            </a:r>
            <a:r>
              <a:rPr lang="da-DK" dirty="0" err="1" smtClean="0"/>
              <a:t>good</a:t>
            </a:r>
            <a:r>
              <a:rPr lang="da-DK" dirty="0" smtClean="0"/>
              <a:t> </a:t>
            </a:r>
            <a:r>
              <a:rPr lang="da-DK" dirty="0" err="1" smtClean="0"/>
              <a:t>testing</a:t>
            </a:r>
            <a:r>
              <a:rPr lang="da-DK" dirty="0" smtClean="0"/>
              <a:t>?</a:t>
            </a:r>
          </a:p>
          <a:p>
            <a:endParaRPr lang="da-DK" dirty="0"/>
          </a:p>
        </p:txBody>
      </p:sp>
    </p:spTree>
    <p:extLst>
      <p:ext uri="{BB962C8B-B14F-4D97-AF65-F5344CB8AC3E}">
        <p14:creationId xmlns:p14="http://schemas.microsoft.com/office/powerpoint/2010/main" val="7048183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smtClean="0"/>
              <a:t>Test </a:t>
            </a:r>
            <a:r>
              <a:rPr lang="da-DK" dirty="0" err="1" smtClean="0"/>
              <a:t>Discussion</a:t>
            </a:r>
            <a:endParaRPr lang="da-DK" dirty="0"/>
          </a:p>
        </p:txBody>
      </p:sp>
      <p:sp>
        <p:nvSpPr>
          <p:cNvPr id="3" name="Pladsholder til tekst 2"/>
          <p:cNvSpPr>
            <a:spLocks noGrp="1"/>
          </p:cNvSpPr>
          <p:nvPr>
            <p:ph type="body" sz="quarter" idx="11"/>
          </p:nvPr>
        </p:nvSpPr>
        <p:spPr>
          <a:xfrm>
            <a:off x="192088" y="996108"/>
            <a:ext cx="9602787" cy="5937250"/>
          </a:xfrm>
        </p:spPr>
        <p:txBody>
          <a:bodyPr/>
          <a:lstStyle/>
          <a:p>
            <a:r>
              <a:rPr lang="en-US" dirty="0" smtClean="0"/>
              <a:t>What is the purpose of testing?</a:t>
            </a:r>
          </a:p>
          <a:p>
            <a:pPr lvl="1"/>
            <a:r>
              <a:rPr lang="en-US" dirty="0" smtClean="0"/>
              <a:t>Assure Quality</a:t>
            </a:r>
          </a:p>
          <a:p>
            <a:pPr lvl="1"/>
            <a:r>
              <a:rPr lang="en-US" dirty="0" smtClean="0"/>
              <a:t>Design tool</a:t>
            </a:r>
          </a:p>
          <a:p>
            <a:endParaRPr lang="en-US" dirty="0" smtClean="0"/>
          </a:p>
          <a:p>
            <a:r>
              <a:rPr lang="en-US" dirty="0" smtClean="0"/>
              <a:t>What is good testing?</a:t>
            </a:r>
          </a:p>
          <a:p>
            <a:pPr lvl="1"/>
            <a:r>
              <a:rPr lang="en-US" dirty="0" smtClean="0"/>
              <a:t>The right tests (80/20)</a:t>
            </a:r>
          </a:p>
          <a:p>
            <a:pPr lvl="1"/>
            <a:r>
              <a:rPr lang="en-US" dirty="0" smtClean="0"/>
              <a:t>Enough test (context dependent)</a:t>
            </a:r>
          </a:p>
          <a:p>
            <a:pPr lvl="1"/>
            <a:r>
              <a:rPr lang="en-US" dirty="0" smtClean="0"/>
              <a:t>Tests that find bugs</a:t>
            </a:r>
          </a:p>
          <a:p>
            <a:pPr lvl="1"/>
            <a:endParaRPr lang="en-US" dirty="0" smtClean="0"/>
          </a:p>
          <a:p>
            <a:endParaRPr lang="da-DK" dirty="0"/>
          </a:p>
        </p:txBody>
      </p:sp>
    </p:spTree>
    <p:extLst>
      <p:ext uri="{BB962C8B-B14F-4D97-AF65-F5344CB8AC3E}">
        <p14:creationId xmlns:p14="http://schemas.microsoft.com/office/powerpoint/2010/main" val="18157277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Cphbusiness PowerPoint skabel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Cphbusiness-koe</Template>
  <TotalTime>564</TotalTime>
  <Words>973</Words>
  <Application>Microsoft Office PowerPoint</Application>
  <PresentationFormat>Brugerdefineret</PresentationFormat>
  <Paragraphs>169</Paragraphs>
  <Slides>21</Slides>
  <Notes>8</Notes>
  <HiddenSlides>1</HiddenSlides>
  <MMClips>0</MMClips>
  <ScaleCrop>false</ScaleCrop>
  <HeadingPairs>
    <vt:vector size="4" baseType="variant">
      <vt:variant>
        <vt:lpstr>Tema</vt:lpstr>
      </vt:variant>
      <vt:variant>
        <vt:i4>1</vt:i4>
      </vt:variant>
      <vt:variant>
        <vt:lpstr>Diastitler</vt:lpstr>
      </vt:variant>
      <vt:variant>
        <vt:i4>21</vt:i4>
      </vt:variant>
    </vt:vector>
  </HeadingPairs>
  <TitlesOfParts>
    <vt:vector size="22" baseType="lpstr">
      <vt:lpstr>Cphbusiness PowerPoint skabelon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Black-Box Techniques</vt:lpstr>
      <vt:lpstr>Equivalence Partitioning</vt:lpstr>
      <vt:lpstr>Equivalence Partitioning - Example</vt:lpstr>
      <vt:lpstr>Boundary Value Analysis</vt:lpstr>
      <vt:lpstr>Boundary Values – Same Ex.</vt:lpstr>
      <vt:lpstr>What to do with open boundaries?</vt:lpstr>
      <vt:lpstr>PowerPoint-præsentation</vt:lpstr>
      <vt:lpstr>PowerPoint-præsentation</vt:lpstr>
      <vt:lpstr>PowerPoint-præsentation</vt:lpstr>
      <vt:lpstr>PowerPoint-præsentation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Kasper Oesterbye</dc:creator>
  <cp:lastModifiedBy>Tine Marbjerg (TM - Adjunkt - Cphbusiness)</cp:lastModifiedBy>
  <cp:revision>42</cp:revision>
  <dcterms:created xsi:type="dcterms:W3CDTF">2016-10-26T11:07:40Z</dcterms:created>
  <dcterms:modified xsi:type="dcterms:W3CDTF">2017-04-17T16:05:22Z</dcterms:modified>
</cp:coreProperties>
</file>